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6" r:id="rId2"/>
    <p:sldId id="297" r:id="rId3"/>
    <p:sldId id="301" r:id="rId4"/>
    <p:sldId id="259" r:id="rId5"/>
    <p:sldId id="260" r:id="rId6"/>
    <p:sldId id="261" r:id="rId7"/>
    <p:sldId id="30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99" r:id="rId21"/>
    <p:sldId id="277" r:id="rId22"/>
    <p:sldId id="278" r:id="rId23"/>
    <p:sldId id="280" r:id="rId24"/>
    <p:sldId id="281" r:id="rId25"/>
    <p:sldId id="283" r:id="rId26"/>
    <p:sldId id="285" r:id="rId27"/>
    <p:sldId id="287" r:id="rId28"/>
    <p:sldId id="300" r:id="rId29"/>
    <p:sldId id="291" r:id="rId30"/>
    <p:sldId id="294" r:id="rId31"/>
    <p:sldId id="295" r:id="rId32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14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5" autoAdjust="0"/>
    <p:restoredTop sz="94674"/>
  </p:normalViewPr>
  <p:slideViewPr>
    <p:cSldViewPr snapToGrid="0">
      <p:cViewPr varScale="1">
        <p:scale>
          <a:sx n="86" d="100"/>
          <a:sy n="86" d="100"/>
        </p:scale>
        <p:origin x="168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396BA-BA0B-E646-B112-BDB6D130FD61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1CCE8-8669-844C-8A1E-83EDDE9464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570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77" name="Group 76"/>
          <p:cNvGrpSpPr/>
          <p:nvPr userDrawn="1"/>
        </p:nvGrpSpPr>
        <p:grpSpPr>
          <a:xfrm>
            <a:off x="4899063" y="2108202"/>
            <a:ext cx="6457874" cy="4714784"/>
            <a:chOff x="1243080" y="996480"/>
            <a:chExt cx="7627680" cy="5568840"/>
          </a:xfrm>
          <a:solidFill>
            <a:schemeClr val="bg1"/>
          </a:solidFill>
        </p:grpSpPr>
        <p:sp>
          <p:nvSpPr>
            <p:cNvPr id="78" name="Freeform 1"/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0" t="0" r="r" b="b"/>
              <a:pathLst>
                <a:path w="3751" h="4845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79" name="Freeform 2"/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0" t="0" r="r" b="b"/>
              <a:pathLst>
                <a:path w="3376" h="3782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0" name="Freeform 3"/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0" t="0" r="r" b="b"/>
              <a:pathLst>
                <a:path w="3937" h="3782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1" name="Freeform 4"/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0" t="0" r="r" b="b"/>
              <a:pathLst>
                <a:path w="3313" h="3689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2" name="Freeform 5"/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0" t="0" r="r" b="b"/>
              <a:pathLst>
                <a:path w="1876" h="4595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3" name="Freeform 6"/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0" t="0" r="r" b="b"/>
              <a:pathLst>
                <a:path w="2939" h="372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4" name="Freeform 7"/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0" t="0" r="r" b="b"/>
              <a:pathLst>
                <a:path w="3876" h="2595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5" name="Freeform 8"/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0" t="0" r="r" b="b"/>
              <a:pathLst>
                <a:path w="2938" h="250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86" name="Freeform 9"/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0" t="0" r="r" b="b"/>
              <a:pathLst>
                <a:path w="3845" h="2595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7" name="Freeform 10"/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0" t="0" r="r" b="b"/>
              <a:pathLst>
                <a:path w="3719" h="5595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88" name="Freeform 11"/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0" t="0" r="r" b="b"/>
              <a:pathLst>
                <a:path w="6062" h="532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grpFill/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50D9913-7279-9243-A338-7CFA98C9B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572"/>
            <a:ext cx="16243300" cy="91368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>
                <a:solidFill>
                  <a:schemeClr val="tx1"/>
                </a:solidFill>
              </a:rPr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1544000" y="2160000"/>
            <a:ext cx="5040000" cy="6003924"/>
          </a:xfrm>
          <a:prstGeom prst="rect">
            <a:avLst/>
          </a:prstGeom>
        </p:spPr>
        <p:txBody>
          <a:bodyPr>
            <a:noAutofit/>
          </a:bodyPr>
          <a:lstStyle>
            <a:lvl1pPr marL="180000" marR="5080" indent="-162000" algn="l" defTabSz="914400" rtl="0" eaLnBrk="1" latinLnBrk="0" hangingPunct="1">
              <a:lnSpc>
                <a:spcPts val="2600"/>
              </a:lnSpc>
              <a:spcBef>
                <a:spcPts val="420"/>
              </a:spcBef>
              <a:buFont typeface="Arial" charset="0"/>
              <a:buChar char="•"/>
              <a:defRPr lang="en-US" sz="2400" b="0" i="0" kern="1200" spc="-25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12700" marR="5080" algn="l" defTabSz="914400" rtl="0" eaLnBrk="1" latinLnBrk="0" hangingPunct="1">
              <a:lnSpc>
                <a:spcPts val="2740"/>
              </a:lnSpc>
              <a:spcBef>
                <a:spcPts val="2275"/>
              </a:spcBef>
              <a:defRPr lang="en-US" sz="24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12700" marR="5080" algn="l" defTabSz="914400" rtl="0" eaLnBrk="1" latinLnBrk="0" hangingPunct="1">
              <a:lnSpc>
                <a:spcPts val="2740"/>
              </a:lnSpc>
              <a:spcBef>
                <a:spcPts val="420"/>
              </a:spcBef>
              <a:defRPr lang="en-US" sz="2400" b="1" i="0" kern="1200" spc="-60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12700" marR="5080" algn="l" defTabSz="914400" rtl="0" eaLnBrk="1" latinLnBrk="0" hangingPunct="1">
              <a:lnSpc>
                <a:spcPts val="2600"/>
              </a:lnSpc>
              <a:spcBef>
                <a:spcPts val="420"/>
              </a:spcBef>
              <a:defRPr lang="en-US" sz="2400" b="0" i="0" kern="1200" spc="-25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12700" marR="5080" algn="l" defTabSz="914400" rtl="0" eaLnBrk="1" latinLnBrk="0" hangingPunct="1">
              <a:lnSpc>
                <a:spcPts val="2600"/>
              </a:lnSpc>
              <a:spcBef>
                <a:spcPts val="420"/>
              </a:spcBef>
              <a:defRPr lang="en-US" sz="2400" b="0" i="0" kern="1200" spc="-25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 dirty="0"/>
              <a:t>Set the bullets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1"/>
          </a:solidFill>
        </p:grpSpPr>
        <p:sp>
          <p:nvSpPr>
            <p:cNvPr id="15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33680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76AC0C-E607-EA49-96F3-AE92A977C4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6243300" cy="9144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>
                <a:solidFill>
                  <a:schemeClr val="tx1"/>
                </a:solidFill>
              </a:rPr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15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137783-675F-904F-87FC-0AE0AE96C6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23255" y="2160000"/>
            <a:ext cx="5022850" cy="6004513"/>
          </a:xfrm>
        </p:spPr>
        <p:txBody>
          <a:bodyPr/>
          <a:lstStyle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8185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1709" y="2402545"/>
            <a:ext cx="10592583" cy="2641749"/>
          </a:xfrm>
        </p:spPr>
        <p:txBody>
          <a:bodyPr>
            <a:spAutoFit/>
          </a:bodyPr>
          <a:lstStyle>
            <a:lvl1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1pPr>
            <a:lvl2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2pPr>
            <a:lvl3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3pPr>
            <a:lvl4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4pPr>
            <a:lvl5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7633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1709" y="2402545"/>
            <a:ext cx="10592583" cy="2641749"/>
          </a:xfrm>
        </p:spPr>
        <p:txBody>
          <a:bodyPr>
            <a:spAutoFit/>
          </a:bodyPr>
          <a:lstStyle>
            <a:lvl1pPr marL="18000" indent="0">
              <a:lnSpc>
                <a:spcPts val="3600"/>
              </a:lnSpc>
              <a:buClr>
                <a:schemeClr val="bg1"/>
              </a:buClr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1pPr>
            <a:lvl2pPr marL="18000" indent="0">
              <a:lnSpc>
                <a:spcPts val="3600"/>
              </a:lnSpc>
              <a:buClr>
                <a:schemeClr val="bg1"/>
              </a:buClr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2pPr>
            <a:lvl3pPr marL="18000" indent="0">
              <a:lnSpc>
                <a:spcPts val="3600"/>
              </a:lnSpc>
              <a:buClr>
                <a:schemeClr val="bg1"/>
              </a:buClr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3pPr>
            <a:lvl4pPr marL="18000" indent="0">
              <a:lnSpc>
                <a:spcPts val="3600"/>
              </a:lnSpc>
              <a:buClr>
                <a:schemeClr val="bg1"/>
              </a:buClr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4pPr>
            <a:lvl5pPr marL="18000" indent="0">
              <a:lnSpc>
                <a:spcPts val="3600"/>
              </a:lnSpc>
              <a:buClr>
                <a:schemeClr val="bg1"/>
              </a:buClr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416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1709" y="3240000"/>
            <a:ext cx="10592583" cy="3462486"/>
          </a:xfrm>
        </p:spPr>
        <p:txBody>
          <a:bodyPr anchor="ctr" anchorCtr="0">
            <a:spAutoFit/>
          </a:bodyPr>
          <a:lstStyle>
            <a:lvl1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1pPr>
            <a:lvl2pPr marL="18000" indent="0">
              <a:lnSpc>
                <a:spcPts val="6800"/>
              </a:lnSpc>
              <a:buFont typeface="Arial" panose="020B0604020202020204" pitchFamily="34" charset="0"/>
              <a:buNone/>
              <a:defRPr sz="6400"/>
            </a:lvl2pPr>
            <a:lvl3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3pPr>
            <a:lvl4pPr marL="18000" indent="0">
              <a:lnSpc>
                <a:spcPts val="6800"/>
              </a:lnSpc>
              <a:buFont typeface="Arial" panose="020B0604020202020204" pitchFamily="34" charset="0"/>
              <a:buNone/>
              <a:defRPr sz="6400"/>
            </a:lvl4pPr>
            <a:lvl5pPr marL="18000" indent="0">
              <a:lnSpc>
                <a:spcPts val="3600"/>
              </a:lnSpc>
              <a:buFont typeface="Arial" panose="020B0604020202020204" pitchFamily="34" charset="0"/>
              <a:buNone/>
              <a:defRPr sz="3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0402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s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4D27C4D-6128-C640-8C87-936D9CB8B7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1709" y="3240000"/>
            <a:ext cx="10592583" cy="3462486"/>
          </a:xfrm>
        </p:spPr>
        <p:txBody>
          <a:bodyPr anchor="ctr" anchorCtr="0">
            <a:spAutoFit/>
          </a:bodyPr>
          <a:lstStyle>
            <a:lvl1pPr marL="18000" indent="0">
              <a:lnSpc>
                <a:spcPts val="3600"/>
              </a:lnSpc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1pPr>
            <a:lvl2pPr marL="18000" indent="0">
              <a:lnSpc>
                <a:spcPts val="6800"/>
              </a:lnSpc>
              <a:buFont typeface="Arial" panose="020B0604020202020204" pitchFamily="34" charset="0"/>
              <a:buNone/>
              <a:defRPr sz="6400">
                <a:solidFill>
                  <a:schemeClr val="bg1"/>
                </a:solidFill>
              </a:defRPr>
            </a:lvl2pPr>
            <a:lvl3pPr marL="18000" indent="0">
              <a:lnSpc>
                <a:spcPts val="3600"/>
              </a:lnSpc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3pPr>
            <a:lvl4pPr marL="18000" indent="0">
              <a:lnSpc>
                <a:spcPts val="6800"/>
              </a:lnSpc>
              <a:buFont typeface="Arial" panose="020B0604020202020204" pitchFamily="34" charset="0"/>
              <a:buNone/>
              <a:defRPr sz="6400">
                <a:solidFill>
                  <a:schemeClr val="bg1"/>
                </a:solidFill>
              </a:defRPr>
            </a:lvl4pPr>
            <a:lvl5pPr marL="18000" indent="0">
              <a:lnSpc>
                <a:spcPts val="3600"/>
              </a:lnSpc>
              <a:buFont typeface="Arial" panose="020B0604020202020204" pitchFamily="34" charset="0"/>
              <a:buNone/>
              <a:defRPr sz="3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72553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8599" y="2402544"/>
            <a:ext cx="10127176" cy="5529343"/>
          </a:xfrm>
        </p:spPr>
        <p:txBody>
          <a:bodyPr numCol="2" spcCol="25200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1680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2Col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8599" y="2402544"/>
            <a:ext cx="10127176" cy="5529343"/>
          </a:xfrm>
        </p:spPr>
        <p:txBody>
          <a:bodyPr numCol="2" spcCol="252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290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3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8599" y="2402544"/>
            <a:ext cx="10127176" cy="5529343"/>
          </a:xfrm>
        </p:spPr>
        <p:txBody>
          <a:bodyPr numCol="3" spcCol="252000">
            <a:noAutofit/>
          </a:bodyPr>
          <a:lstStyle>
            <a:lvl2pPr marL="0">
              <a:lnSpc>
                <a:spcPts val="2000"/>
              </a:lnSpc>
              <a:defRPr sz="1800" b="0" i="0">
                <a:latin typeface="Nunito Sans" pitchFamily="2" charset="77"/>
              </a:defRPr>
            </a:lvl2pPr>
            <a:lvl3pPr marL="0">
              <a:lnSpc>
                <a:spcPts val="2000"/>
              </a:lnSpc>
              <a:defRPr sz="1800"/>
            </a:lvl3pPr>
            <a:lvl4pPr>
              <a:defRPr b="1" i="0">
                <a:latin typeface="Nunito Sans" pitchFamily="2" charset="77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5455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content 3Col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8599" y="2402544"/>
            <a:ext cx="10127176" cy="5529343"/>
          </a:xfrm>
        </p:spPr>
        <p:txBody>
          <a:bodyPr numCol="3" spcCol="25200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 marL="0">
              <a:lnSpc>
                <a:spcPts val="2000"/>
              </a:lnSpc>
              <a:defRPr sz="1800" b="0" i="0">
                <a:solidFill>
                  <a:schemeClr val="bg1"/>
                </a:solidFill>
                <a:latin typeface="Nunito Sans" pitchFamily="2" charset="77"/>
              </a:defRPr>
            </a:lvl2pPr>
            <a:lvl3pPr marL="0">
              <a:lnSpc>
                <a:spcPts val="2000"/>
              </a:lnSpc>
              <a:defRPr sz="1800">
                <a:solidFill>
                  <a:schemeClr val="bg1"/>
                </a:solidFill>
              </a:defRPr>
            </a:lvl3pPr>
            <a:lvl4pPr>
              <a:defRPr b="1" i="0">
                <a:solidFill>
                  <a:schemeClr val="bg1"/>
                </a:solidFill>
                <a:latin typeface="Nunito Sans" pitchFamily="2" charset="77"/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2451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am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31EF12-2A4A-2A4F-A864-E57F1522B63E}"/>
              </a:ext>
            </a:extLst>
          </p:cNvPr>
          <p:cNvGrpSpPr/>
          <p:nvPr userDrawn="1"/>
        </p:nvGrpSpPr>
        <p:grpSpPr>
          <a:xfrm>
            <a:off x="5608000" y="2108202"/>
            <a:ext cx="5050159" cy="3687035"/>
            <a:chOff x="1243080" y="996480"/>
            <a:chExt cx="7627680" cy="5568840"/>
          </a:xfrm>
          <a:solidFill>
            <a:schemeClr val="bg1"/>
          </a:solidFill>
        </p:grpSpPr>
        <p:sp>
          <p:nvSpPr>
            <p:cNvPr id="21" name="Freeform 1">
              <a:extLst>
                <a:ext uri="{FF2B5EF4-FFF2-40B4-BE49-F238E27FC236}">
                  <a16:creationId xmlns:a16="http://schemas.microsoft.com/office/drawing/2014/main" id="{DEB88F54-A389-4C45-A9A2-FF7AFC03E9E4}"/>
                </a:ext>
              </a:extLst>
            </p:cNvPr>
            <p:cNvSpPr/>
            <p:nvPr/>
          </p:nvSpPr>
          <p:spPr>
            <a:xfrm>
              <a:off x="1243080" y="4809960"/>
              <a:ext cx="1350360" cy="1744200"/>
            </a:xfrm>
            <a:custGeom>
              <a:avLst/>
              <a:gdLst/>
              <a:ahLst/>
              <a:cxnLst/>
              <a:rect l="0" t="0" r="r" b="b"/>
              <a:pathLst>
                <a:path w="3751" h="4845">
                  <a:moveTo>
                    <a:pt x="0" y="4094"/>
                  </a:moveTo>
                  <a:lnTo>
                    <a:pt x="0" y="4094"/>
                  </a:lnTo>
                  <a:cubicBezTo>
                    <a:pt x="625" y="3375"/>
                    <a:pt x="625" y="3375"/>
                    <a:pt x="625" y="3375"/>
                  </a:cubicBezTo>
                  <a:cubicBezTo>
                    <a:pt x="1063" y="3719"/>
                    <a:pt x="1500" y="3937"/>
                    <a:pt x="2032" y="3937"/>
                  </a:cubicBezTo>
                  <a:cubicBezTo>
                    <a:pt x="2469" y="3937"/>
                    <a:pt x="2719" y="3781"/>
                    <a:pt x="2719" y="3500"/>
                  </a:cubicBezTo>
                  <a:cubicBezTo>
                    <a:pt x="2719" y="3469"/>
                    <a:pt x="2719" y="3469"/>
                    <a:pt x="2719" y="3469"/>
                  </a:cubicBezTo>
                  <a:cubicBezTo>
                    <a:pt x="2719" y="3219"/>
                    <a:pt x="2563" y="3094"/>
                    <a:pt x="1782" y="2875"/>
                  </a:cubicBezTo>
                  <a:cubicBezTo>
                    <a:pt x="813" y="2625"/>
                    <a:pt x="188" y="2375"/>
                    <a:pt x="188" y="1437"/>
                  </a:cubicBezTo>
                  <a:cubicBezTo>
                    <a:pt x="188" y="1406"/>
                    <a:pt x="188" y="1406"/>
                    <a:pt x="188" y="1406"/>
                  </a:cubicBezTo>
                  <a:cubicBezTo>
                    <a:pt x="188" y="562"/>
                    <a:pt x="875" y="0"/>
                    <a:pt x="1844" y="0"/>
                  </a:cubicBezTo>
                  <a:cubicBezTo>
                    <a:pt x="2532" y="0"/>
                    <a:pt x="3125" y="219"/>
                    <a:pt x="3594" y="594"/>
                  </a:cubicBezTo>
                  <a:cubicBezTo>
                    <a:pt x="3063" y="1375"/>
                    <a:pt x="3063" y="1375"/>
                    <a:pt x="3063" y="1375"/>
                  </a:cubicBezTo>
                  <a:cubicBezTo>
                    <a:pt x="2656" y="1094"/>
                    <a:pt x="2250" y="906"/>
                    <a:pt x="1844" y="906"/>
                  </a:cubicBezTo>
                  <a:cubicBezTo>
                    <a:pt x="1438" y="906"/>
                    <a:pt x="1219" y="1094"/>
                    <a:pt x="1219" y="1312"/>
                  </a:cubicBezTo>
                  <a:cubicBezTo>
                    <a:pt x="1219" y="1344"/>
                    <a:pt x="1219" y="1344"/>
                    <a:pt x="1219" y="1344"/>
                  </a:cubicBezTo>
                  <a:cubicBezTo>
                    <a:pt x="1219" y="1656"/>
                    <a:pt x="1438" y="1750"/>
                    <a:pt x="2250" y="1969"/>
                  </a:cubicBezTo>
                  <a:cubicBezTo>
                    <a:pt x="3219" y="2219"/>
                    <a:pt x="3750" y="2562"/>
                    <a:pt x="3750" y="3375"/>
                  </a:cubicBezTo>
                  <a:lnTo>
                    <a:pt x="3750" y="3375"/>
                  </a:lnTo>
                  <a:cubicBezTo>
                    <a:pt x="3750" y="4312"/>
                    <a:pt x="3031" y="4844"/>
                    <a:pt x="2032" y="4844"/>
                  </a:cubicBezTo>
                  <a:cubicBezTo>
                    <a:pt x="1313" y="4844"/>
                    <a:pt x="563" y="4594"/>
                    <a:pt x="0" y="409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">
              <a:extLst>
                <a:ext uri="{FF2B5EF4-FFF2-40B4-BE49-F238E27FC236}">
                  <a16:creationId xmlns:a16="http://schemas.microsoft.com/office/drawing/2014/main" id="{6D1F7898-22B2-9145-9E39-DD14DEFDB648}"/>
                </a:ext>
              </a:extLst>
            </p:cNvPr>
            <p:cNvSpPr/>
            <p:nvPr/>
          </p:nvSpPr>
          <p:spPr>
            <a:xfrm>
              <a:off x="2728080" y="5203800"/>
              <a:ext cx="1215360" cy="1361520"/>
            </a:xfrm>
            <a:custGeom>
              <a:avLst/>
              <a:gdLst/>
              <a:ahLst/>
              <a:cxnLst/>
              <a:rect l="0" t="0" r="r" b="b"/>
              <a:pathLst>
                <a:path w="3376" h="3782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13" y="0"/>
                    <a:pt x="1907" y="0"/>
                  </a:cubicBezTo>
                  <a:cubicBezTo>
                    <a:pt x="2594" y="0"/>
                    <a:pt x="3032" y="250"/>
                    <a:pt x="3344" y="625"/>
                  </a:cubicBezTo>
                  <a:cubicBezTo>
                    <a:pt x="2719" y="1281"/>
                    <a:pt x="2719" y="1281"/>
                    <a:pt x="2719" y="1281"/>
                  </a:cubicBezTo>
                  <a:cubicBezTo>
                    <a:pt x="2500" y="1031"/>
                    <a:pt x="2282" y="906"/>
                    <a:pt x="1907" y="906"/>
                  </a:cubicBezTo>
                  <a:cubicBezTo>
                    <a:pt x="1407" y="906"/>
                    <a:pt x="1032" y="1343"/>
                    <a:pt x="1032" y="1875"/>
                  </a:cubicBezTo>
                  <a:lnTo>
                    <a:pt x="1032" y="1875"/>
                  </a:lnTo>
                  <a:cubicBezTo>
                    <a:pt x="1032" y="2437"/>
                    <a:pt x="1375" y="2875"/>
                    <a:pt x="1938" y="2875"/>
                  </a:cubicBezTo>
                  <a:cubicBezTo>
                    <a:pt x="2282" y="2875"/>
                    <a:pt x="2532" y="2750"/>
                    <a:pt x="2782" y="2500"/>
                  </a:cubicBezTo>
                  <a:cubicBezTo>
                    <a:pt x="3375" y="3125"/>
                    <a:pt x="3375" y="3125"/>
                    <a:pt x="3375" y="3125"/>
                  </a:cubicBezTo>
                  <a:cubicBezTo>
                    <a:pt x="3032" y="3500"/>
                    <a:pt x="2625" y="3781"/>
                    <a:pt x="1907" y="3781"/>
                  </a:cubicBezTo>
                  <a:cubicBezTo>
                    <a:pt x="813" y="3781"/>
                    <a:pt x="0" y="2937"/>
                    <a:pt x="0" y="190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6960CF06-76DC-0746-BE5A-1FA0408F5325}"/>
                </a:ext>
              </a:extLst>
            </p:cNvPr>
            <p:cNvSpPr/>
            <p:nvPr/>
          </p:nvSpPr>
          <p:spPr>
            <a:xfrm>
              <a:off x="4010760" y="5203800"/>
              <a:ext cx="1417320" cy="1361520"/>
            </a:xfrm>
            <a:custGeom>
              <a:avLst/>
              <a:gdLst/>
              <a:ahLst/>
              <a:cxnLst/>
              <a:rect l="0" t="0" r="r" b="b"/>
              <a:pathLst>
                <a:path w="3937" h="3782">
                  <a:moveTo>
                    <a:pt x="0" y="1906"/>
                  </a:moveTo>
                  <a:lnTo>
                    <a:pt x="0" y="1906"/>
                  </a:lnTo>
                  <a:cubicBezTo>
                    <a:pt x="0" y="1875"/>
                    <a:pt x="0" y="1875"/>
                    <a:pt x="0" y="1875"/>
                  </a:cubicBezTo>
                  <a:cubicBezTo>
                    <a:pt x="0" y="843"/>
                    <a:pt x="844" y="0"/>
                    <a:pt x="1969" y="0"/>
                  </a:cubicBezTo>
                  <a:cubicBezTo>
                    <a:pt x="3093" y="0"/>
                    <a:pt x="3936" y="843"/>
                    <a:pt x="3936" y="1875"/>
                  </a:cubicBezTo>
                  <a:lnTo>
                    <a:pt x="3936" y="1875"/>
                  </a:lnTo>
                  <a:cubicBezTo>
                    <a:pt x="3936" y="2937"/>
                    <a:pt x="3093" y="3781"/>
                    <a:pt x="1969" y="3781"/>
                  </a:cubicBezTo>
                  <a:cubicBezTo>
                    <a:pt x="844" y="3781"/>
                    <a:pt x="0" y="2937"/>
                    <a:pt x="0" y="1906"/>
                  </a:cubicBezTo>
                  <a:moveTo>
                    <a:pt x="2906" y="1906"/>
                  </a:moveTo>
                  <a:lnTo>
                    <a:pt x="2906" y="1906"/>
                  </a:lnTo>
                  <a:cubicBezTo>
                    <a:pt x="2906" y="1875"/>
                    <a:pt x="2906" y="1875"/>
                    <a:pt x="2906" y="1875"/>
                  </a:cubicBezTo>
                  <a:cubicBezTo>
                    <a:pt x="2906" y="1343"/>
                    <a:pt x="2531" y="906"/>
                    <a:pt x="1969" y="906"/>
                  </a:cubicBezTo>
                  <a:cubicBezTo>
                    <a:pt x="1375" y="906"/>
                    <a:pt x="1031" y="1343"/>
                    <a:pt x="1031" y="1875"/>
                  </a:cubicBezTo>
                  <a:lnTo>
                    <a:pt x="1031" y="1875"/>
                  </a:lnTo>
                  <a:cubicBezTo>
                    <a:pt x="1031" y="2437"/>
                    <a:pt x="1406" y="2875"/>
                    <a:pt x="1969" y="2875"/>
                  </a:cubicBezTo>
                  <a:cubicBezTo>
                    <a:pt x="2562" y="2875"/>
                    <a:pt x="2906" y="2437"/>
                    <a:pt x="2906" y="190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432D0A89-4BCC-514C-AE92-8A39DD402801}"/>
                </a:ext>
              </a:extLst>
            </p:cNvPr>
            <p:cNvSpPr/>
            <p:nvPr/>
          </p:nvSpPr>
          <p:spPr>
            <a:xfrm>
              <a:off x="5574240" y="5226120"/>
              <a:ext cx="1192680" cy="1328040"/>
            </a:xfrm>
            <a:custGeom>
              <a:avLst/>
              <a:gdLst/>
              <a:ahLst/>
              <a:cxnLst/>
              <a:rect l="0" t="0" r="r" b="b"/>
              <a:pathLst>
                <a:path w="3313" h="3689">
                  <a:moveTo>
                    <a:pt x="0" y="2344"/>
                  </a:moveTo>
                  <a:lnTo>
                    <a:pt x="0" y="234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00" y="0"/>
                    <a:pt x="1000" y="0"/>
                    <a:pt x="1000" y="0"/>
                  </a:cubicBezTo>
                  <a:cubicBezTo>
                    <a:pt x="1000" y="2031"/>
                    <a:pt x="1000" y="2031"/>
                    <a:pt x="1000" y="2031"/>
                  </a:cubicBezTo>
                  <a:cubicBezTo>
                    <a:pt x="1000" y="2531"/>
                    <a:pt x="1250" y="2781"/>
                    <a:pt x="1625" y="2781"/>
                  </a:cubicBezTo>
                  <a:cubicBezTo>
                    <a:pt x="2031" y="2781"/>
                    <a:pt x="2281" y="2531"/>
                    <a:pt x="2281" y="2031"/>
                  </a:cubicBezTo>
                  <a:cubicBezTo>
                    <a:pt x="2281" y="0"/>
                    <a:pt x="2281" y="0"/>
                    <a:pt x="2281" y="0"/>
                  </a:cubicBezTo>
                  <a:cubicBezTo>
                    <a:pt x="3312" y="0"/>
                    <a:pt x="3312" y="0"/>
                    <a:pt x="3312" y="0"/>
                  </a:cubicBezTo>
                  <a:cubicBezTo>
                    <a:pt x="3312" y="3625"/>
                    <a:pt x="3312" y="3625"/>
                    <a:pt x="3312" y="3625"/>
                  </a:cubicBezTo>
                  <a:cubicBezTo>
                    <a:pt x="2281" y="3625"/>
                    <a:pt x="2281" y="3625"/>
                    <a:pt x="2281" y="3625"/>
                  </a:cubicBezTo>
                  <a:cubicBezTo>
                    <a:pt x="2281" y="3125"/>
                    <a:pt x="2281" y="3125"/>
                    <a:pt x="2281" y="3125"/>
                  </a:cubicBezTo>
                  <a:cubicBezTo>
                    <a:pt x="2031" y="3406"/>
                    <a:pt x="1750" y="3688"/>
                    <a:pt x="1218" y="3688"/>
                  </a:cubicBezTo>
                  <a:cubicBezTo>
                    <a:pt x="437" y="3688"/>
                    <a:pt x="0" y="3188"/>
                    <a:pt x="0" y="234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4B31D90D-D7AE-EE41-8772-2E4B0329C70F}"/>
                </a:ext>
              </a:extLst>
            </p:cNvPr>
            <p:cNvSpPr/>
            <p:nvPr/>
          </p:nvSpPr>
          <p:spPr>
            <a:xfrm>
              <a:off x="6980400" y="4899960"/>
              <a:ext cx="675360" cy="1654200"/>
            </a:xfrm>
            <a:custGeom>
              <a:avLst/>
              <a:gdLst/>
              <a:ahLst/>
              <a:cxnLst/>
              <a:rect l="0" t="0" r="r" b="b"/>
              <a:pathLst>
                <a:path w="1876" h="4595">
                  <a:moveTo>
                    <a:pt x="0" y="3500"/>
                  </a:moveTo>
                  <a:lnTo>
                    <a:pt x="0" y="350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1031" y="0"/>
                    <a:pt x="1031" y="0"/>
                    <a:pt x="1031" y="0"/>
                  </a:cubicBezTo>
                  <a:cubicBezTo>
                    <a:pt x="1031" y="906"/>
                    <a:pt x="1031" y="906"/>
                    <a:pt x="1031" y="906"/>
                  </a:cubicBezTo>
                  <a:cubicBezTo>
                    <a:pt x="1875" y="906"/>
                    <a:pt x="1875" y="906"/>
                    <a:pt x="1875" y="906"/>
                  </a:cubicBezTo>
                  <a:cubicBezTo>
                    <a:pt x="1875" y="1781"/>
                    <a:pt x="1875" y="1781"/>
                    <a:pt x="1875" y="1781"/>
                  </a:cubicBezTo>
                  <a:cubicBezTo>
                    <a:pt x="1031" y="1781"/>
                    <a:pt x="1031" y="1781"/>
                    <a:pt x="1031" y="1781"/>
                  </a:cubicBezTo>
                  <a:cubicBezTo>
                    <a:pt x="1031" y="3344"/>
                    <a:pt x="1031" y="3344"/>
                    <a:pt x="1031" y="3344"/>
                  </a:cubicBezTo>
                  <a:cubicBezTo>
                    <a:pt x="1031" y="3562"/>
                    <a:pt x="1125" y="3687"/>
                    <a:pt x="1344" y="3687"/>
                  </a:cubicBezTo>
                  <a:cubicBezTo>
                    <a:pt x="1531" y="3687"/>
                    <a:pt x="1719" y="3656"/>
                    <a:pt x="1844" y="3562"/>
                  </a:cubicBezTo>
                  <a:cubicBezTo>
                    <a:pt x="1844" y="4375"/>
                    <a:pt x="1844" y="4375"/>
                    <a:pt x="1844" y="4375"/>
                  </a:cubicBezTo>
                  <a:cubicBezTo>
                    <a:pt x="1656" y="4531"/>
                    <a:pt x="1406" y="4594"/>
                    <a:pt x="1031" y="4594"/>
                  </a:cubicBezTo>
                  <a:cubicBezTo>
                    <a:pt x="406" y="4594"/>
                    <a:pt x="0" y="4344"/>
                    <a:pt x="0" y="350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F62C6D1A-96EE-7949-AF28-D36EB5E50BE0}"/>
                </a:ext>
              </a:extLst>
            </p:cNvPr>
            <p:cNvSpPr/>
            <p:nvPr/>
          </p:nvSpPr>
          <p:spPr>
            <a:xfrm>
              <a:off x="7812720" y="5214960"/>
              <a:ext cx="1058040" cy="1339200"/>
            </a:xfrm>
            <a:custGeom>
              <a:avLst/>
              <a:gdLst/>
              <a:ahLst/>
              <a:cxnLst/>
              <a:rect l="0" t="0" r="r" b="b"/>
              <a:pathLst>
                <a:path w="2939" h="3720">
                  <a:moveTo>
                    <a:pt x="0" y="3187"/>
                  </a:moveTo>
                  <a:lnTo>
                    <a:pt x="0" y="3187"/>
                  </a:lnTo>
                  <a:cubicBezTo>
                    <a:pt x="438" y="2500"/>
                    <a:pt x="438" y="2500"/>
                    <a:pt x="438" y="2500"/>
                  </a:cubicBezTo>
                  <a:cubicBezTo>
                    <a:pt x="844" y="2781"/>
                    <a:pt x="1250" y="2937"/>
                    <a:pt x="1594" y="2937"/>
                  </a:cubicBezTo>
                  <a:cubicBezTo>
                    <a:pt x="1875" y="2937"/>
                    <a:pt x="2032" y="2844"/>
                    <a:pt x="2032" y="2656"/>
                  </a:cubicBezTo>
                  <a:lnTo>
                    <a:pt x="2032" y="2656"/>
                  </a:lnTo>
                  <a:cubicBezTo>
                    <a:pt x="2032" y="2437"/>
                    <a:pt x="1657" y="2344"/>
                    <a:pt x="1282" y="2250"/>
                  </a:cubicBezTo>
                  <a:cubicBezTo>
                    <a:pt x="782" y="2094"/>
                    <a:pt x="188" y="1844"/>
                    <a:pt x="188" y="1156"/>
                  </a:cubicBezTo>
                  <a:cubicBezTo>
                    <a:pt x="188" y="1125"/>
                    <a:pt x="188" y="1125"/>
                    <a:pt x="188" y="1125"/>
                  </a:cubicBezTo>
                  <a:cubicBezTo>
                    <a:pt x="188" y="406"/>
                    <a:pt x="782" y="0"/>
                    <a:pt x="1532" y="0"/>
                  </a:cubicBezTo>
                  <a:cubicBezTo>
                    <a:pt x="1969" y="0"/>
                    <a:pt x="2469" y="156"/>
                    <a:pt x="2875" y="406"/>
                  </a:cubicBezTo>
                  <a:cubicBezTo>
                    <a:pt x="2469" y="1125"/>
                    <a:pt x="2469" y="1125"/>
                    <a:pt x="2469" y="1125"/>
                  </a:cubicBezTo>
                  <a:cubicBezTo>
                    <a:pt x="2125" y="906"/>
                    <a:pt x="1750" y="781"/>
                    <a:pt x="1500" y="781"/>
                  </a:cubicBezTo>
                  <a:cubicBezTo>
                    <a:pt x="1250" y="781"/>
                    <a:pt x="1125" y="875"/>
                    <a:pt x="1125" y="1031"/>
                  </a:cubicBezTo>
                  <a:lnTo>
                    <a:pt x="1125" y="1031"/>
                  </a:lnTo>
                  <a:cubicBezTo>
                    <a:pt x="1125" y="1250"/>
                    <a:pt x="1469" y="1344"/>
                    <a:pt x="1844" y="1469"/>
                  </a:cubicBezTo>
                  <a:cubicBezTo>
                    <a:pt x="2375" y="1656"/>
                    <a:pt x="2938" y="1875"/>
                    <a:pt x="2938" y="2562"/>
                  </a:cubicBezTo>
                  <a:lnTo>
                    <a:pt x="2938" y="2562"/>
                  </a:lnTo>
                  <a:cubicBezTo>
                    <a:pt x="2938" y="3375"/>
                    <a:pt x="2344" y="3719"/>
                    <a:pt x="1563" y="3719"/>
                  </a:cubicBezTo>
                  <a:cubicBezTo>
                    <a:pt x="1063" y="3719"/>
                    <a:pt x="500" y="3562"/>
                    <a:pt x="0" y="318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C10398C2-BEC5-7F4A-BC5F-337A1FE6E5C1}"/>
                </a:ext>
              </a:extLst>
            </p:cNvPr>
            <p:cNvSpPr/>
            <p:nvPr/>
          </p:nvSpPr>
          <p:spPr>
            <a:xfrm>
              <a:off x="3144600" y="2076480"/>
              <a:ext cx="1395360" cy="934200"/>
            </a:xfrm>
            <a:custGeom>
              <a:avLst/>
              <a:gdLst/>
              <a:ahLst/>
              <a:cxnLst/>
              <a:rect l="0" t="0" r="r" b="b"/>
              <a:pathLst>
                <a:path w="3876" h="2595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03C6F4E2-F701-B743-8012-F7F5E389F747}"/>
                </a:ext>
              </a:extLst>
            </p:cNvPr>
            <p:cNvSpPr/>
            <p:nvPr/>
          </p:nvSpPr>
          <p:spPr>
            <a:xfrm>
              <a:off x="4528080" y="3539160"/>
              <a:ext cx="1057680" cy="900000"/>
            </a:xfrm>
            <a:custGeom>
              <a:avLst/>
              <a:gdLst/>
              <a:ahLst/>
              <a:cxnLst/>
              <a:rect l="0" t="0" r="r" b="b"/>
              <a:pathLst>
                <a:path w="2938" h="250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D162103-1B09-5B48-904D-23A667E7BAED}"/>
                </a:ext>
              </a:extLst>
            </p:cNvPr>
            <p:cNvSpPr/>
            <p:nvPr/>
          </p:nvSpPr>
          <p:spPr>
            <a:xfrm>
              <a:off x="5585400" y="2076480"/>
              <a:ext cx="1384200" cy="934200"/>
            </a:xfrm>
            <a:custGeom>
              <a:avLst/>
              <a:gdLst/>
              <a:ahLst/>
              <a:cxnLst/>
              <a:rect l="0" t="0" r="r" b="b"/>
              <a:pathLst>
                <a:path w="3845" h="2595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57A6DEAB-B584-364B-A8DA-8D001296BD57}"/>
                </a:ext>
              </a:extLst>
            </p:cNvPr>
            <p:cNvSpPr/>
            <p:nvPr/>
          </p:nvSpPr>
          <p:spPr>
            <a:xfrm>
              <a:off x="4393080" y="996480"/>
              <a:ext cx="1338840" cy="2014200"/>
            </a:xfrm>
            <a:custGeom>
              <a:avLst/>
              <a:gdLst/>
              <a:ahLst/>
              <a:cxnLst/>
              <a:rect l="0" t="0" r="r" b="b"/>
              <a:pathLst>
                <a:path w="3719" h="5595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F27CDA6D-C6BF-8747-A748-820356AE67A1}"/>
                </a:ext>
              </a:extLst>
            </p:cNvPr>
            <p:cNvSpPr/>
            <p:nvPr/>
          </p:nvSpPr>
          <p:spPr>
            <a:xfrm>
              <a:off x="3965760" y="3179160"/>
              <a:ext cx="2182320" cy="191520"/>
            </a:xfrm>
            <a:custGeom>
              <a:avLst/>
              <a:gdLst/>
              <a:ahLst/>
              <a:cxnLst/>
              <a:rect l="0" t="0" r="r" b="b"/>
              <a:pathLst>
                <a:path w="6062" h="532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BF7824-4379-834E-86BB-B51DDD0B2D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41784" y="6092689"/>
            <a:ext cx="10972433" cy="1358900"/>
          </a:xfrm>
        </p:spPr>
        <p:txBody>
          <a:bodyPr>
            <a:noAutofit/>
          </a:bodyPr>
          <a:lstStyle>
            <a:lvl1pPr marL="0" algn="ctr" defTabSz="914400" rtl="0" eaLnBrk="1" latinLnBrk="0" hangingPunct="1">
              <a:defRPr lang="en-US" sz="5400" b="1" kern="1200" dirty="0" smtClean="0">
                <a:solidFill>
                  <a:schemeClr val="bg1"/>
                </a:solidFill>
                <a:latin typeface="Nunito Sans Extra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name here</a:t>
            </a:r>
          </a:p>
        </p:txBody>
      </p:sp>
    </p:spTree>
    <p:extLst>
      <p:ext uri="{BB962C8B-B14F-4D97-AF65-F5344CB8AC3E}">
        <p14:creationId xmlns:p14="http://schemas.microsoft.com/office/powerpoint/2010/main" val="609452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3A0C69-C1E2-7A4B-AAB8-E9A00D5AB5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58599" y="5447875"/>
            <a:ext cx="10127176" cy="2552252"/>
          </a:xfrm>
        </p:spPr>
        <p:txBody>
          <a:bodyPr numCol="1" spcCol="252000">
            <a:noAutofit/>
          </a:bodyPr>
          <a:lstStyle>
            <a:lvl1pPr>
              <a:lnSpc>
                <a:spcPts val="6400"/>
              </a:lnSpc>
              <a:spcBef>
                <a:spcPts val="0"/>
              </a:spcBef>
              <a:defRPr sz="5400">
                <a:solidFill>
                  <a:schemeClr val="bg1"/>
                </a:solidFill>
              </a:defRPr>
            </a:lvl1pPr>
            <a:lvl2pPr marL="0">
              <a:lnSpc>
                <a:spcPts val="6400"/>
              </a:lnSpc>
              <a:spcBef>
                <a:spcPts val="0"/>
              </a:spcBef>
              <a:defRPr sz="5400" b="0" i="0">
                <a:solidFill>
                  <a:schemeClr val="bg1"/>
                </a:solidFill>
                <a:latin typeface="Nunito Sans Black" pitchFamily="2" charset="77"/>
              </a:defRPr>
            </a:lvl2pPr>
            <a:lvl3pPr marL="0">
              <a:lnSpc>
                <a:spcPts val="6400"/>
              </a:lnSpc>
              <a:spcBef>
                <a:spcPts val="0"/>
              </a:spcBef>
              <a:defRPr sz="5400">
                <a:solidFill>
                  <a:schemeClr val="bg1"/>
                </a:solidFill>
              </a:defRPr>
            </a:lvl3pPr>
            <a:lvl4pPr>
              <a:lnSpc>
                <a:spcPts val="6400"/>
              </a:lnSpc>
              <a:spcBef>
                <a:spcPts val="0"/>
              </a:spcBef>
              <a:defRPr sz="5400" b="1" i="0">
                <a:solidFill>
                  <a:schemeClr val="bg1"/>
                </a:solidFill>
                <a:latin typeface="Nunito Sans" pitchFamily="2" charset="77"/>
              </a:defRPr>
            </a:lvl4pPr>
            <a:lvl5pPr>
              <a:lnSpc>
                <a:spcPts val="6400"/>
              </a:lnSpc>
              <a:spcBef>
                <a:spcPts val="0"/>
              </a:spcBef>
              <a:defRPr sz="5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767667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bg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</p:spTree>
    <p:extLst>
      <p:ext uri="{BB962C8B-B14F-4D97-AF65-F5344CB8AC3E}">
        <p14:creationId xmlns:p14="http://schemas.microsoft.com/office/powerpoint/2010/main" val="10857417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/>
              <a:t>18/02/2018</a:t>
            </a:r>
            <a:endParaRPr lang="mr-I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</p:spTree>
    <p:extLst>
      <p:ext uri="{BB962C8B-B14F-4D97-AF65-F5344CB8AC3E}">
        <p14:creationId xmlns:p14="http://schemas.microsoft.com/office/powerpoint/2010/main" val="3708538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9" name="object 2"/>
          <p:cNvSpPr txBox="1"/>
          <p:nvPr userDrawn="1"/>
        </p:nvSpPr>
        <p:spPr>
          <a:xfrm>
            <a:off x="3022600" y="5379635"/>
            <a:ext cx="34112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0" i="0" spc="-5" dirty="0">
                <a:solidFill>
                  <a:srgbClr val="FFFFFF"/>
                </a:solidFill>
                <a:latin typeface="Nunito Sans Black" pitchFamily="2" charset="77"/>
                <a:ea typeface="Nunito Sans Black" charset="0"/>
                <a:cs typeface="Nunito Sans Black" charset="0"/>
              </a:rPr>
              <a:t>Thank</a:t>
            </a:r>
            <a:r>
              <a:rPr sz="5400" b="0" i="0" spc="-40" dirty="0">
                <a:solidFill>
                  <a:srgbClr val="FFFFFF"/>
                </a:solidFill>
                <a:latin typeface="Nunito Sans Black" pitchFamily="2" charset="77"/>
                <a:ea typeface="Nunito Sans Black" charset="0"/>
                <a:cs typeface="Nunito Sans Black" charset="0"/>
              </a:rPr>
              <a:t> </a:t>
            </a:r>
            <a:r>
              <a:rPr sz="5400" b="0" i="0" spc="-130" dirty="0">
                <a:solidFill>
                  <a:srgbClr val="FFFFFF"/>
                </a:solidFill>
                <a:latin typeface="Nunito Sans Black" pitchFamily="2" charset="77"/>
                <a:ea typeface="Nunito Sans Black" charset="0"/>
                <a:cs typeface="Nunito Sans Black" charset="0"/>
              </a:rPr>
              <a:t>you</a:t>
            </a:r>
            <a:endParaRPr sz="5400" b="0" i="0" dirty="0">
              <a:latin typeface="Nunito Sans Black" pitchFamily="2" charset="77"/>
              <a:ea typeface="Nunito Sans Black" charset="0"/>
              <a:cs typeface="Nunito Sans Black" charset="0"/>
            </a:endParaRP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21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182297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18/02/2018</a:t>
            </a:r>
            <a:endParaRPr lang="mr-IN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42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31" name="Group 30"/>
          <p:cNvGrpSpPr/>
          <p:nvPr userDrawn="1"/>
        </p:nvGrpSpPr>
        <p:grpSpPr>
          <a:xfrm>
            <a:off x="4361776" y="1182221"/>
            <a:ext cx="7532449" cy="6779558"/>
            <a:chOff x="6508960" y="2108202"/>
            <a:chExt cx="3238386" cy="2914699"/>
          </a:xfrm>
        </p:grpSpPr>
        <p:sp>
          <p:nvSpPr>
            <p:cNvPr id="32" name="Freeform 7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0" t="0" r="r" b="b"/>
              <a:pathLst>
                <a:path w="3876" h="2595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3" name="Freeform 8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0" t="0" r="r" b="b"/>
              <a:pathLst>
                <a:path w="2938" h="250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4" name="Freeform 9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0" t="0" r="r" b="b"/>
              <a:pathLst>
                <a:path w="3845" h="2595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5" name="Freeform 10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0" t="0" r="r" b="b"/>
              <a:pathLst>
                <a:path w="3719" h="5595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36" name="Freeform 11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0" t="0" r="r" b="b"/>
              <a:pathLst>
                <a:path w="6062" h="532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5206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rgbClr val="FFFFFF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4361776" y="1182221"/>
            <a:ext cx="7532449" cy="6779558"/>
            <a:chOff x="6508960" y="2108202"/>
            <a:chExt cx="3238386" cy="2914699"/>
          </a:xfrm>
        </p:grpSpPr>
        <p:sp>
          <p:nvSpPr>
            <p:cNvPr id="39" name="Freeform 7"/>
            <p:cNvSpPr/>
            <p:nvPr/>
          </p:nvSpPr>
          <p:spPr>
            <a:xfrm>
              <a:off x="6508960" y="3022570"/>
              <a:ext cx="1181363" cy="790928"/>
            </a:xfrm>
            <a:custGeom>
              <a:avLst/>
              <a:gdLst/>
              <a:ahLst/>
              <a:cxnLst/>
              <a:rect l="0" t="0" r="r" b="b"/>
              <a:pathLst>
                <a:path w="3876" h="2595">
                  <a:moveTo>
                    <a:pt x="2843" y="1281"/>
                  </a:moveTo>
                  <a:lnTo>
                    <a:pt x="2843" y="1281"/>
                  </a:lnTo>
                  <a:cubicBezTo>
                    <a:pt x="3125" y="1750"/>
                    <a:pt x="3281" y="2250"/>
                    <a:pt x="3312" y="2594"/>
                  </a:cubicBezTo>
                  <a:cubicBezTo>
                    <a:pt x="3875" y="2594"/>
                    <a:pt x="3875" y="2594"/>
                    <a:pt x="3875" y="2594"/>
                  </a:cubicBezTo>
                  <a:cubicBezTo>
                    <a:pt x="3812" y="2188"/>
                    <a:pt x="3656" y="1563"/>
                    <a:pt x="3281" y="1000"/>
                  </a:cubicBezTo>
                  <a:cubicBezTo>
                    <a:pt x="2843" y="344"/>
                    <a:pt x="2312" y="0"/>
                    <a:pt x="1687" y="0"/>
                  </a:cubicBezTo>
                  <a:cubicBezTo>
                    <a:pt x="1656" y="0"/>
                    <a:pt x="1656" y="0"/>
                    <a:pt x="1656" y="0"/>
                  </a:cubicBezTo>
                  <a:cubicBezTo>
                    <a:pt x="1187" y="0"/>
                    <a:pt x="750" y="219"/>
                    <a:pt x="437" y="594"/>
                  </a:cubicBezTo>
                  <a:cubicBezTo>
                    <a:pt x="125" y="969"/>
                    <a:pt x="0" y="1500"/>
                    <a:pt x="125" y="1969"/>
                  </a:cubicBezTo>
                  <a:cubicBezTo>
                    <a:pt x="625" y="1875"/>
                    <a:pt x="625" y="1875"/>
                    <a:pt x="625" y="1875"/>
                  </a:cubicBezTo>
                  <a:cubicBezTo>
                    <a:pt x="562" y="1531"/>
                    <a:pt x="656" y="1188"/>
                    <a:pt x="843" y="906"/>
                  </a:cubicBezTo>
                  <a:cubicBezTo>
                    <a:pt x="1062" y="656"/>
                    <a:pt x="1343" y="531"/>
                    <a:pt x="1656" y="531"/>
                  </a:cubicBezTo>
                  <a:cubicBezTo>
                    <a:pt x="1687" y="531"/>
                    <a:pt x="1687" y="531"/>
                    <a:pt x="1687" y="531"/>
                  </a:cubicBezTo>
                  <a:cubicBezTo>
                    <a:pt x="2218" y="531"/>
                    <a:pt x="2625" y="938"/>
                    <a:pt x="2843" y="12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0" name="Freeform 8"/>
            <p:cNvSpPr/>
            <p:nvPr/>
          </p:nvSpPr>
          <p:spPr>
            <a:xfrm>
              <a:off x="7680265" y="4260928"/>
              <a:ext cx="895471" cy="761973"/>
            </a:xfrm>
            <a:custGeom>
              <a:avLst/>
              <a:gdLst/>
              <a:ahLst/>
              <a:cxnLst/>
              <a:rect l="0" t="0" r="r" b="b"/>
              <a:pathLst>
                <a:path w="2938" h="2500">
                  <a:moveTo>
                    <a:pt x="2843" y="936"/>
                  </a:moveTo>
                  <a:lnTo>
                    <a:pt x="2843" y="936"/>
                  </a:lnTo>
                  <a:cubicBezTo>
                    <a:pt x="2656" y="656"/>
                    <a:pt x="2499" y="312"/>
                    <a:pt x="2437" y="0"/>
                  </a:cubicBezTo>
                  <a:cubicBezTo>
                    <a:pt x="1874" y="0"/>
                    <a:pt x="1874" y="0"/>
                    <a:pt x="1874" y="0"/>
                  </a:cubicBezTo>
                  <a:cubicBezTo>
                    <a:pt x="1937" y="250"/>
                    <a:pt x="2031" y="656"/>
                    <a:pt x="2343" y="1124"/>
                  </a:cubicBezTo>
                  <a:cubicBezTo>
                    <a:pt x="2156" y="1436"/>
                    <a:pt x="1812" y="1717"/>
                    <a:pt x="1469" y="1905"/>
                  </a:cubicBezTo>
                  <a:lnTo>
                    <a:pt x="1469" y="1905"/>
                  </a:lnTo>
                  <a:lnTo>
                    <a:pt x="1469" y="1905"/>
                  </a:lnTo>
                  <a:cubicBezTo>
                    <a:pt x="1125" y="1717"/>
                    <a:pt x="813" y="1436"/>
                    <a:pt x="625" y="1124"/>
                  </a:cubicBezTo>
                  <a:cubicBezTo>
                    <a:pt x="907" y="656"/>
                    <a:pt x="1032" y="250"/>
                    <a:pt x="1063" y="0"/>
                  </a:cubicBezTo>
                  <a:cubicBezTo>
                    <a:pt x="532" y="0"/>
                    <a:pt x="532" y="0"/>
                    <a:pt x="532" y="0"/>
                  </a:cubicBezTo>
                  <a:cubicBezTo>
                    <a:pt x="469" y="312"/>
                    <a:pt x="313" y="656"/>
                    <a:pt x="94" y="936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63" y="1217"/>
                    <a:pt x="63" y="1217"/>
                    <a:pt x="63" y="1217"/>
                  </a:cubicBezTo>
                  <a:cubicBezTo>
                    <a:pt x="313" y="1717"/>
                    <a:pt x="813" y="2186"/>
                    <a:pt x="1375" y="2436"/>
                  </a:cubicBezTo>
                  <a:cubicBezTo>
                    <a:pt x="1469" y="2499"/>
                    <a:pt x="1469" y="2499"/>
                    <a:pt x="1469" y="2499"/>
                  </a:cubicBezTo>
                  <a:lnTo>
                    <a:pt x="1469" y="2499"/>
                  </a:lnTo>
                  <a:lnTo>
                    <a:pt x="1469" y="2499"/>
                  </a:lnTo>
                  <a:cubicBezTo>
                    <a:pt x="1593" y="2436"/>
                    <a:pt x="1593" y="2436"/>
                    <a:pt x="1593" y="2436"/>
                  </a:cubicBezTo>
                  <a:cubicBezTo>
                    <a:pt x="2124" y="2186"/>
                    <a:pt x="2656" y="1717"/>
                    <a:pt x="2874" y="1217"/>
                  </a:cubicBezTo>
                  <a:cubicBezTo>
                    <a:pt x="2937" y="1061"/>
                    <a:pt x="2937" y="1061"/>
                    <a:pt x="2937" y="1061"/>
                  </a:cubicBezTo>
                  <a:lnTo>
                    <a:pt x="2843" y="936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3" name="Freeform 9"/>
            <p:cNvSpPr/>
            <p:nvPr/>
          </p:nvSpPr>
          <p:spPr>
            <a:xfrm>
              <a:off x="8575431" y="3022570"/>
              <a:ext cx="1171915" cy="790928"/>
            </a:xfrm>
            <a:custGeom>
              <a:avLst/>
              <a:gdLst/>
              <a:ahLst/>
              <a:cxnLst/>
              <a:rect l="0" t="0" r="r" b="b"/>
              <a:pathLst>
                <a:path w="3845" h="2595">
                  <a:moveTo>
                    <a:pt x="1031" y="1281"/>
                  </a:moveTo>
                  <a:lnTo>
                    <a:pt x="1031" y="1281"/>
                  </a:lnTo>
                  <a:cubicBezTo>
                    <a:pt x="719" y="1750"/>
                    <a:pt x="594" y="2250"/>
                    <a:pt x="531" y="2594"/>
                  </a:cubicBezTo>
                  <a:cubicBezTo>
                    <a:pt x="0" y="2594"/>
                    <a:pt x="0" y="2594"/>
                    <a:pt x="0" y="2594"/>
                  </a:cubicBezTo>
                  <a:cubicBezTo>
                    <a:pt x="62" y="2188"/>
                    <a:pt x="219" y="1563"/>
                    <a:pt x="594" y="1000"/>
                  </a:cubicBezTo>
                  <a:cubicBezTo>
                    <a:pt x="1000" y="344"/>
                    <a:pt x="1562" y="0"/>
                    <a:pt x="2187" y="0"/>
                  </a:cubicBezTo>
                  <a:lnTo>
                    <a:pt x="2187" y="0"/>
                  </a:lnTo>
                  <a:cubicBezTo>
                    <a:pt x="2656" y="0"/>
                    <a:pt x="3125" y="219"/>
                    <a:pt x="3406" y="594"/>
                  </a:cubicBezTo>
                  <a:cubicBezTo>
                    <a:pt x="3750" y="969"/>
                    <a:pt x="3844" y="1500"/>
                    <a:pt x="3750" y="1969"/>
                  </a:cubicBezTo>
                  <a:cubicBezTo>
                    <a:pt x="3219" y="1875"/>
                    <a:pt x="3219" y="1875"/>
                    <a:pt x="3219" y="1875"/>
                  </a:cubicBezTo>
                  <a:cubicBezTo>
                    <a:pt x="3312" y="1531"/>
                    <a:pt x="3219" y="1188"/>
                    <a:pt x="3000" y="906"/>
                  </a:cubicBezTo>
                  <a:cubicBezTo>
                    <a:pt x="2812" y="656"/>
                    <a:pt x="2500" y="531"/>
                    <a:pt x="2187" y="531"/>
                  </a:cubicBezTo>
                  <a:lnTo>
                    <a:pt x="2187" y="531"/>
                  </a:lnTo>
                  <a:cubicBezTo>
                    <a:pt x="1625" y="531"/>
                    <a:pt x="1250" y="938"/>
                    <a:pt x="1031" y="128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4" name="Freeform 10"/>
            <p:cNvSpPr/>
            <p:nvPr/>
          </p:nvSpPr>
          <p:spPr>
            <a:xfrm>
              <a:off x="7565969" y="2108202"/>
              <a:ext cx="1133511" cy="1705296"/>
            </a:xfrm>
            <a:custGeom>
              <a:avLst/>
              <a:gdLst/>
              <a:ahLst/>
              <a:cxnLst/>
              <a:rect l="0" t="0" r="r" b="b"/>
              <a:pathLst>
                <a:path w="3719" h="5595">
                  <a:moveTo>
                    <a:pt x="938" y="5594"/>
                  </a:moveTo>
                  <a:lnTo>
                    <a:pt x="938" y="5594"/>
                  </a:lnTo>
                  <a:cubicBezTo>
                    <a:pt x="1469" y="5594"/>
                    <a:pt x="1469" y="5594"/>
                    <a:pt x="1469" y="5594"/>
                  </a:cubicBezTo>
                  <a:cubicBezTo>
                    <a:pt x="1407" y="5000"/>
                    <a:pt x="1157" y="4438"/>
                    <a:pt x="938" y="3969"/>
                  </a:cubicBezTo>
                  <a:cubicBezTo>
                    <a:pt x="719" y="3500"/>
                    <a:pt x="532" y="3063"/>
                    <a:pt x="532" y="2594"/>
                  </a:cubicBezTo>
                  <a:cubicBezTo>
                    <a:pt x="532" y="2094"/>
                    <a:pt x="813" y="1563"/>
                    <a:pt x="1313" y="1219"/>
                  </a:cubicBezTo>
                  <a:cubicBezTo>
                    <a:pt x="1407" y="1125"/>
                    <a:pt x="1625" y="969"/>
                    <a:pt x="1844" y="750"/>
                  </a:cubicBezTo>
                  <a:cubicBezTo>
                    <a:pt x="2062" y="969"/>
                    <a:pt x="2312" y="1125"/>
                    <a:pt x="2406" y="1219"/>
                  </a:cubicBezTo>
                  <a:cubicBezTo>
                    <a:pt x="2874" y="1563"/>
                    <a:pt x="3187" y="2094"/>
                    <a:pt x="3187" y="2594"/>
                  </a:cubicBezTo>
                  <a:cubicBezTo>
                    <a:pt x="3187" y="3063"/>
                    <a:pt x="2968" y="3500"/>
                    <a:pt x="2781" y="3969"/>
                  </a:cubicBezTo>
                  <a:cubicBezTo>
                    <a:pt x="2562" y="4438"/>
                    <a:pt x="2312" y="5000"/>
                    <a:pt x="2249" y="5594"/>
                  </a:cubicBezTo>
                  <a:cubicBezTo>
                    <a:pt x="2781" y="5594"/>
                    <a:pt x="2781" y="5594"/>
                    <a:pt x="2781" y="5594"/>
                  </a:cubicBezTo>
                  <a:cubicBezTo>
                    <a:pt x="2843" y="5094"/>
                    <a:pt x="3062" y="4625"/>
                    <a:pt x="3249" y="4188"/>
                  </a:cubicBezTo>
                  <a:cubicBezTo>
                    <a:pt x="3499" y="3656"/>
                    <a:pt x="3718" y="3156"/>
                    <a:pt x="3718" y="2594"/>
                  </a:cubicBezTo>
                  <a:cubicBezTo>
                    <a:pt x="3718" y="1938"/>
                    <a:pt x="3343" y="1250"/>
                    <a:pt x="2718" y="781"/>
                  </a:cubicBezTo>
                  <a:cubicBezTo>
                    <a:pt x="2656" y="719"/>
                    <a:pt x="2281" y="438"/>
                    <a:pt x="2062" y="188"/>
                  </a:cubicBezTo>
                  <a:cubicBezTo>
                    <a:pt x="1844" y="0"/>
                    <a:pt x="1844" y="0"/>
                    <a:pt x="1844" y="0"/>
                  </a:cubicBezTo>
                  <a:cubicBezTo>
                    <a:pt x="1657" y="188"/>
                    <a:pt x="1657" y="188"/>
                    <a:pt x="1657" y="188"/>
                  </a:cubicBezTo>
                  <a:cubicBezTo>
                    <a:pt x="1438" y="438"/>
                    <a:pt x="1063" y="719"/>
                    <a:pt x="1000" y="781"/>
                  </a:cubicBezTo>
                  <a:cubicBezTo>
                    <a:pt x="375" y="1250"/>
                    <a:pt x="0" y="1938"/>
                    <a:pt x="0" y="2594"/>
                  </a:cubicBezTo>
                  <a:cubicBezTo>
                    <a:pt x="0" y="3156"/>
                    <a:pt x="219" y="3656"/>
                    <a:pt x="469" y="4188"/>
                  </a:cubicBezTo>
                  <a:cubicBezTo>
                    <a:pt x="657" y="4625"/>
                    <a:pt x="875" y="5094"/>
                    <a:pt x="938" y="559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5" name="Freeform 11"/>
            <p:cNvSpPr/>
            <p:nvPr/>
          </p:nvSpPr>
          <p:spPr>
            <a:xfrm>
              <a:off x="7204184" y="3956139"/>
              <a:ext cx="1847632" cy="162148"/>
            </a:xfrm>
            <a:custGeom>
              <a:avLst/>
              <a:gdLst/>
              <a:ahLst/>
              <a:cxnLst/>
              <a:rect l="0" t="0" r="r" b="b"/>
              <a:pathLst>
                <a:path w="6062" h="532">
                  <a:moveTo>
                    <a:pt x="0" y="531"/>
                  </a:moveTo>
                  <a:lnTo>
                    <a:pt x="6061" y="531"/>
                  </a:lnTo>
                  <a:lnTo>
                    <a:pt x="6061" y="0"/>
                  </a:lnTo>
                  <a:lnTo>
                    <a:pt x="0" y="0"/>
                  </a:lnTo>
                  <a:lnTo>
                    <a:pt x="0" y="531"/>
                  </a:lnTo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860964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749607" y="8520303"/>
            <a:ext cx="1515744" cy="153888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mr-IN" dirty="0"/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17816" y="8520303"/>
            <a:ext cx="210184" cy="153888"/>
          </a:xfrm>
        </p:spPr>
        <p:txBody>
          <a:bodyPr lIns="0" tIns="0" rIns="0" bIns="0"/>
          <a:lstStyle>
            <a:lvl1pPr>
              <a:defRPr sz="1000" b="1" i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grpSp>
        <p:nvGrpSpPr>
          <p:cNvPr id="37" name="Group 36"/>
          <p:cNvGrpSpPr/>
          <p:nvPr userDrawn="1"/>
        </p:nvGrpSpPr>
        <p:grpSpPr>
          <a:xfrm>
            <a:off x="10846004" y="7272323"/>
            <a:ext cx="4939249" cy="138971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41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4064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b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18/02/2018</a:t>
            </a:r>
            <a:endParaRPr lang="mr-IN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57201" y="3922135"/>
            <a:ext cx="4254500" cy="649865"/>
          </a:xfrm>
        </p:spPr>
        <p:txBody>
          <a:bodyPr anchor="t">
            <a:normAutofit/>
          </a:bodyPr>
          <a:lstStyle>
            <a:lvl1pPr>
              <a:defRPr lang="en-US" sz="1800" b="0" i="0" kern="1200" spc="0">
                <a:solidFill>
                  <a:schemeClr val="tx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US" dirty="0"/>
              <a:t>Name Surname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57200" y="3645136"/>
            <a:ext cx="1860766" cy="2769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pPr marL="21590">
              <a:lnSpc>
                <a:spcPct val="100000"/>
              </a:lnSpc>
              <a:spcBef>
                <a:spcPts val="4290"/>
              </a:spcBef>
            </a:pPr>
            <a:r>
              <a:rPr lang="en-US" sz="1800" b="0" i="0" spc="100" dirty="0">
                <a:latin typeface="Nunito Sans" charset="0"/>
                <a:ea typeface="Nunito Sans" charset="0"/>
                <a:cs typeface="Nunito Sans" charset="0"/>
              </a:rPr>
              <a:t>A </a:t>
            </a:r>
            <a:r>
              <a:rPr lang="en-US" sz="1800" b="0" i="0" spc="0" dirty="0">
                <a:latin typeface="Nunito Sans" charset="0"/>
                <a:ea typeface="Nunito Sans" charset="0"/>
                <a:cs typeface="Nunito Sans" charset="0"/>
              </a:rPr>
              <a:t>presentation</a:t>
            </a:r>
            <a:r>
              <a:rPr lang="en-US" sz="1800" b="0" i="0" spc="-190" dirty="0">
                <a:latin typeface="Nunito Sans" charset="0"/>
                <a:ea typeface="Nunito Sans" charset="0"/>
                <a:cs typeface="Nunito Sans" charset="0"/>
              </a:rPr>
              <a:t> </a:t>
            </a:r>
            <a:r>
              <a:rPr lang="en-US" sz="1800" b="0" i="0" spc="15" dirty="0">
                <a:latin typeface="Nunito Sans" charset="0"/>
                <a:ea typeface="Nunito Sans" charset="0"/>
                <a:cs typeface="Nunito Sans" charset="0"/>
              </a:rPr>
              <a:t>by</a:t>
            </a:r>
            <a:endParaRPr lang="en-US" sz="1800" b="0" i="0" dirty="0">
              <a:latin typeface="Nunito Sans" charset="0"/>
              <a:ea typeface="Nunito Sans" charset="0"/>
              <a:cs typeface="Nunito Sans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846004" y="7272323"/>
            <a:ext cx="4939249" cy="1389713"/>
            <a:chOff x="228240" y="2152440"/>
            <a:chExt cx="10101600" cy="2842200"/>
          </a:xfrm>
          <a:solidFill>
            <a:schemeClr val="tx2"/>
          </a:solidFill>
        </p:grpSpPr>
        <p:sp>
          <p:nvSpPr>
            <p:cNvPr id="9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2" name="TextBox 21"/>
          <p:cNvSpPr txBox="1"/>
          <p:nvPr userDrawn="1"/>
        </p:nvSpPr>
        <p:spPr>
          <a:xfrm>
            <a:off x="337457" y="434567"/>
            <a:ext cx="6528345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rPr>
              <a:t>Do more.</a:t>
            </a:r>
          </a:p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rPr>
              <a:t>Share more.</a:t>
            </a:r>
          </a:p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rPr>
              <a:t>Be more.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by purp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18/02/2018</a:t>
            </a:r>
            <a:endParaRPr lang="mr-IN" dirty="0"/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>
          <a:xfrm>
            <a:off x="457201" y="3922135"/>
            <a:ext cx="4254500" cy="649865"/>
          </a:xfrm>
        </p:spPr>
        <p:txBody>
          <a:bodyPr anchor="t">
            <a:normAutofit/>
          </a:bodyPr>
          <a:lstStyle>
            <a:lvl1pPr>
              <a:defRPr lang="en-US" sz="1800" b="0" i="0" kern="1200" spc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defRPr>
            </a:lvl1pPr>
          </a:lstStyle>
          <a:p>
            <a:r>
              <a:rPr lang="en-US" dirty="0"/>
              <a:t>Name Surname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457200" y="3645136"/>
            <a:ext cx="1860766" cy="276999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/>
          <a:p>
            <a:pPr marL="21590">
              <a:lnSpc>
                <a:spcPct val="100000"/>
              </a:lnSpc>
              <a:spcBef>
                <a:spcPts val="4290"/>
              </a:spcBef>
            </a:pPr>
            <a:r>
              <a:rPr lang="en-US" sz="1800" b="0" i="0" spc="100" dirty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rPr>
              <a:t>A </a:t>
            </a:r>
            <a:r>
              <a:rPr lang="en-US" sz="1800" b="0" i="0" spc="0" dirty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rPr>
              <a:t>presentation</a:t>
            </a:r>
            <a:r>
              <a:rPr lang="en-US" sz="1800" b="0" i="0" spc="-190" dirty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rPr>
              <a:t> </a:t>
            </a:r>
            <a:r>
              <a:rPr lang="en-US" sz="1800" b="0" i="0" spc="15" dirty="0">
                <a:solidFill>
                  <a:schemeClr val="bg1"/>
                </a:solidFill>
                <a:latin typeface="Nunito Sans" charset="0"/>
                <a:ea typeface="Nunito Sans" charset="0"/>
                <a:cs typeface="Nunito Sans" charset="0"/>
              </a:rPr>
              <a:t>by</a:t>
            </a:r>
            <a:endParaRPr lang="en-US" sz="1800" b="0" i="0" dirty="0">
              <a:solidFill>
                <a:schemeClr val="bg1"/>
              </a:solidFill>
              <a:latin typeface="Nunito Sans" charset="0"/>
              <a:ea typeface="Nunito Sans" charset="0"/>
              <a:cs typeface="Nunito Sans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10846004" y="7272323"/>
            <a:ext cx="4939249" cy="138971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9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0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4" name="TextBox 23"/>
          <p:cNvSpPr txBox="1"/>
          <p:nvPr userDrawn="1"/>
        </p:nvSpPr>
        <p:spPr>
          <a:xfrm>
            <a:off x="337457" y="434567"/>
            <a:ext cx="6528345" cy="2689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rPr>
              <a:t>Do more.</a:t>
            </a:r>
          </a:p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rPr>
              <a:t>Share more.</a:t>
            </a:r>
          </a:p>
          <a:p>
            <a:pPr>
              <a:lnSpc>
                <a:spcPts val="6600"/>
              </a:lnSpc>
            </a:pPr>
            <a:r>
              <a:rPr lang="en-GB" sz="7000" b="0" i="0" kern="1200" spc="-195" baseline="0" dirty="0">
                <a:solidFill>
                  <a:schemeClr val="bg1"/>
                </a:solidFill>
                <a:latin typeface="Nunito Sans Black" charset="0"/>
                <a:ea typeface="Nunito Sans Black" charset="0"/>
                <a:cs typeface="Nunito Sans Black" charset="0"/>
              </a:rPr>
              <a:t>Be more.</a:t>
            </a:r>
          </a:p>
        </p:txBody>
      </p:sp>
    </p:spTree>
    <p:extLst>
      <p:ext uri="{BB962C8B-B14F-4D97-AF65-F5344CB8AC3E}">
        <p14:creationId xmlns:p14="http://schemas.microsoft.com/office/powerpoint/2010/main" val="906062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age lef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BCF4C6-DBA2-5940-A2FD-BF58918453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3572"/>
            <a:ext cx="16243300" cy="91368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460900" y="435402"/>
            <a:ext cx="7667100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460900" y="712399"/>
            <a:ext cx="7667100" cy="276999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>
            <a:lvl1pPr>
              <a:defRPr lang="en-US" sz="1800" b="0" i="0" kern="1200" spc="-5" dirty="0" smtClean="0">
                <a:solidFill>
                  <a:schemeClr val="tx1"/>
                </a:solidFill>
                <a:latin typeface="Nunito Sans Black" pitchFamily="2" charset="77"/>
                <a:ea typeface="Nunito Sans Black" pitchFamily="2" charset="77"/>
                <a:cs typeface="Nunito Sans Black" pitchFamily="2" charset="77"/>
              </a:defRPr>
            </a:lvl1pPr>
          </a:lstStyle>
          <a:p>
            <a:pPr marL="12700" lvl="0" algn="l" defTabSz="914400" rtl="0" eaLnBrk="1" latinLnBrk="0" hangingPunct="1">
              <a:lnSpc>
                <a:spcPct val="100000"/>
              </a:lnSpc>
              <a:spcBef>
                <a:spcPts val="40"/>
              </a:spcBef>
            </a:pPr>
            <a:r>
              <a:rPr lang="en-US" dirty="0"/>
              <a:t>Page heading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/>
              <a:t>© </a:t>
            </a:r>
            <a:r>
              <a:rPr lang="en-US" spc="-5"/>
              <a:t>The </a:t>
            </a:r>
            <a:r>
              <a:rPr lang="en-US" spc="-20"/>
              <a:t>Scout Association</a:t>
            </a:r>
            <a:endParaRPr lang="en-US" spc="-2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mr-IN" dirty="0">
                <a:solidFill>
                  <a:schemeClr val="tx1"/>
                </a:solidFill>
              </a:rPr>
              <a:t>18/02/2018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1544000" y="2160000"/>
            <a:ext cx="5040000" cy="6003924"/>
          </a:xfrm>
          <a:prstGeom prst="rect">
            <a:avLst/>
          </a:prstGeom>
        </p:spPr>
        <p:txBody>
          <a:bodyPr>
            <a:noAutofit/>
          </a:bodyPr>
          <a:lstStyle>
            <a:lvl1pPr marL="12700" marR="5080" algn="l" defTabSz="914400" rtl="0" eaLnBrk="1" latinLnBrk="0" hangingPunct="1">
              <a:lnSpc>
                <a:spcPts val="2600"/>
              </a:lnSpc>
              <a:spcBef>
                <a:spcPts val="420"/>
              </a:spcBef>
              <a:defRPr lang="en-US" sz="2400" b="0" i="0" kern="1200" spc="-25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  <a:lvl2pPr marL="12700" marR="5080" algn="l" defTabSz="914400" rtl="0" eaLnBrk="1" latinLnBrk="0" hangingPunct="1">
              <a:lnSpc>
                <a:spcPts val="2740"/>
              </a:lnSpc>
              <a:spcBef>
                <a:spcPts val="2275"/>
              </a:spcBef>
              <a:defRPr lang="en-US" sz="2400" b="1" i="0" kern="1200" dirty="0" smtClean="0">
                <a:solidFill>
                  <a:schemeClr val="tx2"/>
                </a:solidFill>
                <a:latin typeface="Nunito Sans Black" charset="0"/>
                <a:ea typeface="Nunito Sans Black" charset="0"/>
                <a:cs typeface="Nunito Sans Black" charset="0"/>
              </a:defRPr>
            </a:lvl2pPr>
            <a:lvl3pPr marL="12700" marR="5080" algn="l" defTabSz="914400" rtl="0" eaLnBrk="1" latinLnBrk="0" hangingPunct="1">
              <a:lnSpc>
                <a:spcPts val="2740"/>
              </a:lnSpc>
              <a:spcBef>
                <a:spcPts val="420"/>
              </a:spcBef>
              <a:defRPr lang="en-US" sz="2400" b="1" i="0" kern="1200" spc="-60" dirty="0" smtClean="0">
                <a:solidFill>
                  <a:schemeClr val="tx2"/>
                </a:solidFill>
                <a:latin typeface="Nunito Sans" charset="0"/>
                <a:ea typeface="Nunito Sans" charset="0"/>
                <a:cs typeface="Nunito Sans" charset="0"/>
              </a:defRPr>
            </a:lvl3pPr>
            <a:lvl4pPr marL="12700" marR="5080" algn="l" defTabSz="914400" rtl="0" eaLnBrk="1" latinLnBrk="0" hangingPunct="1">
              <a:lnSpc>
                <a:spcPts val="2600"/>
              </a:lnSpc>
              <a:spcBef>
                <a:spcPts val="420"/>
              </a:spcBef>
              <a:defRPr lang="en-US" sz="2400" b="0" i="0" kern="1200" spc="-25" dirty="0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4pPr>
            <a:lvl5pPr marL="12700" marR="5080" algn="l" defTabSz="914400" rtl="0" eaLnBrk="1" latinLnBrk="0" hangingPunct="1">
              <a:lnSpc>
                <a:spcPts val="2600"/>
              </a:lnSpc>
              <a:spcBef>
                <a:spcPts val="420"/>
              </a:spcBef>
              <a:defRPr lang="en-US" sz="2400" b="0" i="0" kern="1200" spc="-25" dirty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13436599" y="479425"/>
            <a:ext cx="2336829" cy="657493"/>
            <a:chOff x="228240" y="2152440"/>
            <a:chExt cx="10101600" cy="2842200"/>
          </a:xfrm>
          <a:solidFill>
            <a:schemeClr val="bg1"/>
          </a:solidFill>
        </p:grpSpPr>
        <p:sp>
          <p:nvSpPr>
            <p:cNvPr id="15" name="Freeform 1"/>
            <p:cNvSpPr/>
            <p:nvPr/>
          </p:nvSpPr>
          <p:spPr>
            <a:xfrm>
              <a:off x="228240" y="3147480"/>
              <a:ext cx="1115280" cy="1442880"/>
            </a:xfrm>
            <a:custGeom>
              <a:avLst/>
              <a:gdLst/>
              <a:ahLst/>
              <a:cxnLst/>
              <a:rect l="0" t="0" r="r" b="b"/>
              <a:pathLst>
                <a:path w="3098" h="4008">
                  <a:moveTo>
                    <a:pt x="0" y="3369"/>
                  </a:moveTo>
                  <a:lnTo>
                    <a:pt x="0" y="3369"/>
                  </a:lnTo>
                  <a:cubicBezTo>
                    <a:pt x="516" y="2762"/>
                    <a:pt x="516" y="2762"/>
                    <a:pt x="516" y="2762"/>
                  </a:cubicBezTo>
                  <a:cubicBezTo>
                    <a:pt x="880" y="3065"/>
                    <a:pt x="1245" y="3248"/>
                    <a:pt x="1670" y="3248"/>
                  </a:cubicBezTo>
                  <a:cubicBezTo>
                    <a:pt x="2035" y="3248"/>
                    <a:pt x="2247" y="3096"/>
                    <a:pt x="2247" y="2883"/>
                  </a:cubicBezTo>
                  <a:cubicBezTo>
                    <a:pt x="2247" y="2853"/>
                    <a:pt x="2247" y="2853"/>
                    <a:pt x="2247" y="2853"/>
                  </a:cubicBezTo>
                  <a:cubicBezTo>
                    <a:pt x="2247" y="2641"/>
                    <a:pt x="2095" y="2549"/>
                    <a:pt x="1458" y="2367"/>
                  </a:cubicBezTo>
                  <a:cubicBezTo>
                    <a:pt x="668" y="2155"/>
                    <a:pt x="152" y="1942"/>
                    <a:pt x="152" y="1184"/>
                  </a:cubicBezTo>
                  <a:cubicBezTo>
                    <a:pt x="152" y="1154"/>
                    <a:pt x="152" y="1154"/>
                    <a:pt x="152" y="1154"/>
                  </a:cubicBezTo>
                  <a:cubicBezTo>
                    <a:pt x="152" y="455"/>
                    <a:pt x="729" y="0"/>
                    <a:pt x="1518" y="0"/>
                  </a:cubicBezTo>
                  <a:cubicBezTo>
                    <a:pt x="2095" y="0"/>
                    <a:pt x="2581" y="182"/>
                    <a:pt x="2976" y="485"/>
                  </a:cubicBezTo>
                  <a:cubicBezTo>
                    <a:pt x="2521" y="1123"/>
                    <a:pt x="2521" y="1123"/>
                    <a:pt x="2521" y="1123"/>
                  </a:cubicBezTo>
                  <a:cubicBezTo>
                    <a:pt x="2187" y="911"/>
                    <a:pt x="1852" y="758"/>
                    <a:pt x="1518" y="758"/>
                  </a:cubicBezTo>
                  <a:cubicBezTo>
                    <a:pt x="1185" y="758"/>
                    <a:pt x="1002" y="911"/>
                    <a:pt x="1002" y="1093"/>
                  </a:cubicBezTo>
                  <a:lnTo>
                    <a:pt x="1002" y="1093"/>
                  </a:lnTo>
                  <a:cubicBezTo>
                    <a:pt x="1002" y="1365"/>
                    <a:pt x="1185" y="1426"/>
                    <a:pt x="1852" y="1608"/>
                  </a:cubicBezTo>
                  <a:cubicBezTo>
                    <a:pt x="2642" y="1820"/>
                    <a:pt x="3097" y="2093"/>
                    <a:pt x="3097" y="2792"/>
                  </a:cubicBezTo>
                  <a:lnTo>
                    <a:pt x="3097" y="2792"/>
                  </a:lnTo>
                  <a:cubicBezTo>
                    <a:pt x="3097" y="3551"/>
                    <a:pt x="2490" y="4007"/>
                    <a:pt x="1670" y="4007"/>
                  </a:cubicBezTo>
                  <a:cubicBezTo>
                    <a:pt x="1063" y="4007"/>
                    <a:pt x="486" y="3794"/>
                    <a:pt x="0" y="336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2"/>
            <p:cNvSpPr/>
            <p:nvPr/>
          </p:nvSpPr>
          <p:spPr>
            <a:xfrm>
              <a:off x="1452600" y="3475440"/>
              <a:ext cx="995400" cy="1114920"/>
            </a:xfrm>
            <a:custGeom>
              <a:avLst/>
              <a:gdLst/>
              <a:ahLst/>
              <a:cxnLst/>
              <a:rect l="0" t="0" r="r" b="b"/>
              <a:pathLst>
                <a:path w="2765" h="3097"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68" y="0"/>
                    <a:pt x="1579" y="0"/>
                  </a:cubicBezTo>
                  <a:cubicBezTo>
                    <a:pt x="2126" y="0"/>
                    <a:pt x="2490" y="182"/>
                    <a:pt x="2764" y="485"/>
                  </a:cubicBezTo>
                  <a:cubicBezTo>
                    <a:pt x="2247" y="1061"/>
                    <a:pt x="2247" y="1061"/>
                    <a:pt x="2247" y="1061"/>
                  </a:cubicBezTo>
                  <a:cubicBezTo>
                    <a:pt x="2065" y="849"/>
                    <a:pt x="1852" y="728"/>
                    <a:pt x="1579" y="728"/>
                  </a:cubicBezTo>
                  <a:cubicBezTo>
                    <a:pt x="1154" y="728"/>
                    <a:pt x="851" y="1092"/>
                    <a:pt x="851" y="1547"/>
                  </a:cubicBezTo>
                  <a:lnTo>
                    <a:pt x="851" y="1547"/>
                  </a:lnTo>
                  <a:cubicBezTo>
                    <a:pt x="851" y="2003"/>
                    <a:pt x="1124" y="2367"/>
                    <a:pt x="1610" y="2367"/>
                  </a:cubicBezTo>
                  <a:cubicBezTo>
                    <a:pt x="1883" y="2367"/>
                    <a:pt x="2065" y="2246"/>
                    <a:pt x="2278" y="2064"/>
                  </a:cubicBezTo>
                  <a:cubicBezTo>
                    <a:pt x="2764" y="2550"/>
                    <a:pt x="2764" y="2550"/>
                    <a:pt x="2764" y="2550"/>
                  </a:cubicBezTo>
                  <a:cubicBezTo>
                    <a:pt x="2490" y="2883"/>
                    <a:pt x="2157" y="3096"/>
                    <a:pt x="1549" y="3096"/>
                  </a:cubicBezTo>
                  <a:cubicBezTo>
                    <a:pt x="668" y="3096"/>
                    <a:pt x="0" y="2397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"/>
            <p:cNvSpPr/>
            <p:nvPr/>
          </p:nvSpPr>
          <p:spPr>
            <a:xfrm>
              <a:off x="2513160" y="3475440"/>
              <a:ext cx="1159200" cy="1114920"/>
            </a:xfrm>
            <a:custGeom>
              <a:avLst/>
              <a:gdLst/>
              <a:ahLst/>
              <a:cxnLst/>
              <a:rect l="0" t="0" r="r" b="b"/>
              <a:pathLst>
                <a:path w="3220" h="3097">
                  <a:moveTo>
                    <a:pt x="2399" y="1547"/>
                  </a:moveTo>
                  <a:lnTo>
                    <a:pt x="2399" y="1547"/>
                  </a:lnTo>
                  <a:lnTo>
                    <a:pt x="2399" y="1547"/>
                  </a:lnTo>
                  <a:cubicBezTo>
                    <a:pt x="2399" y="1122"/>
                    <a:pt x="2065" y="728"/>
                    <a:pt x="1609" y="728"/>
                  </a:cubicBezTo>
                  <a:cubicBezTo>
                    <a:pt x="1123" y="728"/>
                    <a:pt x="820" y="1092"/>
                    <a:pt x="820" y="1547"/>
                  </a:cubicBezTo>
                  <a:lnTo>
                    <a:pt x="820" y="1547"/>
                  </a:lnTo>
                  <a:cubicBezTo>
                    <a:pt x="820" y="1972"/>
                    <a:pt x="1154" y="2367"/>
                    <a:pt x="1609" y="2367"/>
                  </a:cubicBezTo>
                  <a:cubicBezTo>
                    <a:pt x="2095" y="2367"/>
                    <a:pt x="2399" y="2003"/>
                    <a:pt x="2399" y="1547"/>
                  </a:cubicBezTo>
                  <a:moveTo>
                    <a:pt x="0" y="1547"/>
                  </a:moveTo>
                  <a:lnTo>
                    <a:pt x="0" y="1547"/>
                  </a:lnTo>
                  <a:lnTo>
                    <a:pt x="0" y="1547"/>
                  </a:lnTo>
                  <a:cubicBezTo>
                    <a:pt x="0" y="697"/>
                    <a:pt x="698" y="0"/>
                    <a:pt x="1609" y="0"/>
                  </a:cubicBezTo>
                  <a:cubicBezTo>
                    <a:pt x="2551" y="0"/>
                    <a:pt x="3219" y="667"/>
                    <a:pt x="3219" y="1547"/>
                  </a:cubicBezTo>
                  <a:lnTo>
                    <a:pt x="3219" y="1547"/>
                  </a:lnTo>
                  <a:cubicBezTo>
                    <a:pt x="3219" y="2397"/>
                    <a:pt x="2521" y="3096"/>
                    <a:pt x="1609" y="3096"/>
                  </a:cubicBezTo>
                  <a:cubicBezTo>
                    <a:pt x="668" y="3096"/>
                    <a:pt x="0" y="2428"/>
                    <a:pt x="0" y="1547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4"/>
            <p:cNvSpPr/>
            <p:nvPr/>
          </p:nvSpPr>
          <p:spPr>
            <a:xfrm>
              <a:off x="3792240" y="3497040"/>
              <a:ext cx="984240" cy="1093320"/>
            </a:xfrm>
            <a:custGeom>
              <a:avLst/>
              <a:gdLst/>
              <a:ahLst/>
              <a:cxnLst/>
              <a:rect l="0" t="0" r="r" b="b"/>
              <a:pathLst>
                <a:path w="2734" h="3037">
                  <a:moveTo>
                    <a:pt x="0" y="1912"/>
                  </a:moveTo>
                  <a:lnTo>
                    <a:pt x="0" y="1912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1639"/>
                    <a:pt x="850" y="1639"/>
                    <a:pt x="850" y="1639"/>
                  </a:cubicBezTo>
                  <a:cubicBezTo>
                    <a:pt x="850" y="2064"/>
                    <a:pt x="1033" y="2247"/>
                    <a:pt x="1367" y="2247"/>
                  </a:cubicBezTo>
                  <a:cubicBezTo>
                    <a:pt x="1670" y="2247"/>
                    <a:pt x="1883" y="2064"/>
                    <a:pt x="1883" y="1639"/>
                  </a:cubicBezTo>
                  <a:cubicBezTo>
                    <a:pt x="1883" y="0"/>
                    <a:pt x="1883" y="0"/>
                    <a:pt x="1883" y="0"/>
                  </a:cubicBezTo>
                  <a:cubicBezTo>
                    <a:pt x="2733" y="0"/>
                    <a:pt x="2733" y="0"/>
                    <a:pt x="2733" y="0"/>
                  </a:cubicBezTo>
                  <a:cubicBezTo>
                    <a:pt x="2733" y="2976"/>
                    <a:pt x="2733" y="2976"/>
                    <a:pt x="2733" y="2976"/>
                  </a:cubicBezTo>
                  <a:cubicBezTo>
                    <a:pt x="1883" y="2976"/>
                    <a:pt x="1883" y="2976"/>
                    <a:pt x="1883" y="2976"/>
                  </a:cubicBezTo>
                  <a:cubicBezTo>
                    <a:pt x="1883" y="2550"/>
                    <a:pt x="1883" y="2550"/>
                    <a:pt x="1883" y="2550"/>
                  </a:cubicBezTo>
                  <a:cubicBezTo>
                    <a:pt x="1700" y="2793"/>
                    <a:pt x="1427" y="3036"/>
                    <a:pt x="1002" y="3036"/>
                  </a:cubicBezTo>
                  <a:cubicBezTo>
                    <a:pt x="364" y="3036"/>
                    <a:pt x="0" y="2611"/>
                    <a:pt x="0" y="1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5"/>
            <p:cNvSpPr/>
            <p:nvPr/>
          </p:nvSpPr>
          <p:spPr>
            <a:xfrm>
              <a:off x="4951080" y="3223800"/>
              <a:ext cx="557640" cy="1355760"/>
            </a:xfrm>
            <a:custGeom>
              <a:avLst/>
              <a:gdLst/>
              <a:ahLst/>
              <a:cxnLst/>
              <a:rect l="0" t="0" r="r" b="b"/>
              <a:pathLst>
                <a:path w="1549" h="3766">
                  <a:moveTo>
                    <a:pt x="0" y="2884"/>
                  </a:moveTo>
                  <a:lnTo>
                    <a:pt x="0" y="2884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850" y="0"/>
                    <a:pt x="850" y="0"/>
                    <a:pt x="850" y="0"/>
                  </a:cubicBezTo>
                  <a:cubicBezTo>
                    <a:pt x="850" y="759"/>
                    <a:pt x="850" y="759"/>
                    <a:pt x="850" y="759"/>
                  </a:cubicBezTo>
                  <a:cubicBezTo>
                    <a:pt x="1548" y="759"/>
                    <a:pt x="1548" y="759"/>
                    <a:pt x="1548" y="759"/>
                  </a:cubicBezTo>
                  <a:cubicBezTo>
                    <a:pt x="1548" y="1487"/>
                    <a:pt x="1548" y="1487"/>
                    <a:pt x="1548" y="1487"/>
                  </a:cubicBezTo>
                  <a:cubicBezTo>
                    <a:pt x="850" y="1487"/>
                    <a:pt x="850" y="1487"/>
                    <a:pt x="850" y="1487"/>
                  </a:cubicBezTo>
                  <a:cubicBezTo>
                    <a:pt x="850" y="2732"/>
                    <a:pt x="850" y="2732"/>
                    <a:pt x="850" y="2732"/>
                  </a:cubicBezTo>
                  <a:cubicBezTo>
                    <a:pt x="850" y="2945"/>
                    <a:pt x="941" y="3036"/>
                    <a:pt x="1122" y="3036"/>
                  </a:cubicBezTo>
                  <a:cubicBezTo>
                    <a:pt x="1274" y="3036"/>
                    <a:pt x="1396" y="3006"/>
                    <a:pt x="1517" y="2914"/>
                  </a:cubicBezTo>
                  <a:cubicBezTo>
                    <a:pt x="1517" y="3613"/>
                    <a:pt x="1517" y="3613"/>
                    <a:pt x="1517" y="3613"/>
                  </a:cubicBezTo>
                  <a:cubicBezTo>
                    <a:pt x="1365" y="3703"/>
                    <a:pt x="1153" y="3765"/>
                    <a:pt x="881" y="3765"/>
                  </a:cubicBezTo>
                  <a:cubicBezTo>
                    <a:pt x="334" y="3765"/>
                    <a:pt x="0" y="3582"/>
                    <a:pt x="0" y="2884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6"/>
            <p:cNvSpPr/>
            <p:nvPr/>
          </p:nvSpPr>
          <p:spPr>
            <a:xfrm>
              <a:off x="5639760" y="3475440"/>
              <a:ext cx="874800" cy="1114920"/>
            </a:xfrm>
            <a:custGeom>
              <a:avLst/>
              <a:gdLst/>
              <a:ahLst/>
              <a:cxnLst/>
              <a:rect l="0" t="0" r="r" b="b"/>
              <a:pathLst>
                <a:path w="2430" h="3097">
                  <a:moveTo>
                    <a:pt x="0" y="2640"/>
                  </a:moveTo>
                  <a:lnTo>
                    <a:pt x="0" y="2640"/>
                  </a:lnTo>
                  <a:cubicBezTo>
                    <a:pt x="364" y="2094"/>
                    <a:pt x="364" y="2094"/>
                    <a:pt x="364" y="2094"/>
                  </a:cubicBezTo>
                  <a:cubicBezTo>
                    <a:pt x="697" y="2307"/>
                    <a:pt x="1032" y="2428"/>
                    <a:pt x="1305" y="2428"/>
                  </a:cubicBezTo>
                  <a:cubicBezTo>
                    <a:pt x="1548" y="2428"/>
                    <a:pt x="1669" y="2337"/>
                    <a:pt x="1669" y="2215"/>
                  </a:cubicBezTo>
                  <a:lnTo>
                    <a:pt x="1669" y="2215"/>
                  </a:lnTo>
                  <a:cubicBezTo>
                    <a:pt x="1669" y="2033"/>
                    <a:pt x="1366" y="1972"/>
                    <a:pt x="1032" y="1851"/>
                  </a:cubicBezTo>
                  <a:cubicBezTo>
                    <a:pt x="637" y="1730"/>
                    <a:pt x="151" y="1547"/>
                    <a:pt x="151" y="971"/>
                  </a:cubicBezTo>
                  <a:cubicBezTo>
                    <a:pt x="151" y="940"/>
                    <a:pt x="151" y="940"/>
                    <a:pt x="151" y="940"/>
                  </a:cubicBezTo>
                  <a:cubicBezTo>
                    <a:pt x="151" y="332"/>
                    <a:pt x="637" y="0"/>
                    <a:pt x="1244" y="0"/>
                  </a:cubicBezTo>
                  <a:cubicBezTo>
                    <a:pt x="1609" y="0"/>
                    <a:pt x="2033" y="121"/>
                    <a:pt x="2368" y="363"/>
                  </a:cubicBezTo>
                  <a:cubicBezTo>
                    <a:pt x="2033" y="940"/>
                    <a:pt x="2033" y="940"/>
                    <a:pt x="2033" y="940"/>
                  </a:cubicBezTo>
                  <a:cubicBezTo>
                    <a:pt x="1730" y="758"/>
                    <a:pt x="1457" y="667"/>
                    <a:pt x="1214" y="667"/>
                  </a:cubicBezTo>
                  <a:cubicBezTo>
                    <a:pt x="1032" y="667"/>
                    <a:pt x="910" y="758"/>
                    <a:pt x="910" y="849"/>
                  </a:cubicBezTo>
                  <a:cubicBezTo>
                    <a:pt x="910" y="879"/>
                    <a:pt x="910" y="879"/>
                    <a:pt x="910" y="879"/>
                  </a:cubicBezTo>
                  <a:cubicBezTo>
                    <a:pt x="910" y="1031"/>
                    <a:pt x="1183" y="1122"/>
                    <a:pt x="1517" y="1244"/>
                  </a:cubicBezTo>
                  <a:cubicBezTo>
                    <a:pt x="1943" y="1365"/>
                    <a:pt x="2429" y="1578"/>
                    <a:pt x="2429" y="2124"/>
                  </a:cubicBezTo>
                  <a:lnTo>
                    <a:pt x="2429" y="2124"/>
                  </a:lnTo>
                  <a:cubicBezTo>
                    <a:pt x="2429" y="2793"/>
                    <a:pt x="1912" y="3096"/>
                    <a:pt x="1275" y="3096"/>
                  </a:cubicBezTo>
                  <a:cubicBezTo>
                    <a:pt x="850" y="3096"/>
                    <a:pt x="394" y="2944"/>
                    <a:pt x="0" y="2640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7"/>
            <p:cNvSpPr/>
            <p:nvPr/>
          </p:nvSpPr>
          <p:spPr>
            <a:xfrm>
              <a:off x="8317800" y="4250880"/>
              <a:ext cx="864360" cy="743760"/>
            </a:xfrm>
            <a:custGeom>
              <a:avLst/>
              <a:gdLst/>
              <a:ahLst/>
              <a:cxnLst/>
              <a:rect l="0" t="0" r="r" b="b"/>
              <a:pathLst>
                <a:path w="2401" h="2066">
                  <a:moveTo>
                    <a:pt x="1914" y="912"/>
                  </a:moveTo>
                  <a:lnTo>
                    <a:pt x="1914" y="912"/>
                  </a:lnTo>
                  <a:cubicBezTo>
                    <a:pt x="1883" y="942"/>
                    <a:pt x="1883" y="942"/>
                    <a:pt x="1883" y="942"/>
                  </a:cubicBezTo>
                  <a:cubicBezTo>
                    <a:pt x="1731" y="1185"/>
                    <a:pt x="1458" y="1428"/>
                    <a:pt x="1185" y="1579"/>
                  </a:cubicBezTo>
                  <a:cubicBezTo>
                    <a:pt x="911" y="1428"/>
                    <a:pt x="638" y="1185"/>
                    <a:pt x="486" y="912"/>
                  </a:cubicBezTo>
                  <a:cubicBezTo>
                    <a:pt x="729" y="547"/>
                    <a:pt x="821" y="213"/>
                    <a:pt x="851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65" y="274"/>
                    <a:pt x="243" y="547"/>
                    <a:pt x="61" y="790"/>
                  </a:cubicBezTo>
                  <a:cubicBezTo>
                    <a:pt x="0" y="882"/>
                    <a:pt x="0" y="882"/>
                    <a:pt x="0" y="882"/>
                  </a:cubicBezTo>
                  <a:cubicBezTo>
                    <a:pt x="31" y="1003"/>
                    <a:pt x="31" y="1003"/>
                    <a:pt x="31" y="1003"/>
                  </a:cubicBezTo>
                  <a:cubicBezTo>
                    <a:pt x="243" y="1397"/>
                    <a:pt x="668" y="1822"/>
                    <a:pt x="1124" y="2005"/>
                  </a:cubicBezTo>
                  <a:cubicBezTo>
                    <a:pt x="1185" y="2065"/>
                    <a:pt x="1185" y="2065"/>
                    <a:pt x="1185" y="2065"/>
                  </a:cubicBezTo>
                  <a:cubicBezTo>
                    <a:pt x="1275" y="2005"/>
                    <a:pt x="1275" y="2005"/>
                    <a:pt x="1275" y="2005"/>
                  </a:cubicBezTo>
                  <a:cubicBezTo>
                    <a:pt x="1671" y="1853"/>
                    <a:pt x="2035" y="1519"/>
                    <a:pt x="2247" y="1185"/>
                  </a:cubicBezTo>
                  <a:cubicBezTo>
                    <a:pt x="2278" y="1124"/>
                    <a:pt x="2339" y="1063"/>
                    <a:pt x="2339" y="1003"/>
                  </a:cubicBezTo>
                  <a:cubicBezTo>
                    <a:pt x="2400" y="882"/>
                    <a:pt x="2400" y="882"/>
                    <a:pt x="2400" y="882"/>
                  </a:cubicBezTo>
                  <a:cubicBezTo>
                    <a:pt x="2339" y="790"/>
                    <a:pt x="2339" y="790"/>
                    <a:pt x="2339" y="790"/>
                  </a:cubicBezTo>
                  <a:cubicBezTo>
                    <a:pt x="2126" y="486"/>
                    <a:pt x="2035" y="183"/>
                    <a:pt x="1974" y="0"/>
                  </a:cubicBezTo>
                  <a:cubicBezTo>
                    <a:pt x="1550" y="0"/>
                    <a:pt x="1550" y="0"/>
                    <a:pt x="1550" y="0"/>
                  </a:cubicBezTo>
                  <a:cubicBezTo>
                    <a:pt x="1580" y="213"/>
                    <a:pt x="1671" y="547"/>
                    <a:pt x="1914" y="912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8"/>
            <p:cNvSpPr/>
            <p:nvPr/>
          </p:nvSpPr>
          <p:spPr>
            <a:xfrm>
              <a:off x="8197560" y="2152440"/>
              <a:ext cx="1104480" cy="1661760"/>
            </a:xfrm>
            <a:custGeom>
              <a:avLst/>
              <a:gdLst/>
              <a:ahLst/>
              <a:cxnLst/>
              <a:rect l="0" t="0" r="r" b="b"/>
              <a:pathLst>
                <a:path w="3068" h="4616">
                  <a:moveTo>
                    <a:pt x="790" y="3279"/>
                  </a:moveTo>
                  <a:lnTo>
                    <a:pt x="790" y="3279"/>
                  </a:lnTo>
                  <a:cubicBezTo>
                    <a:pt x="608" y="2885"/>
                    <a:pt x="426" y="2521"/>
                    <a:pt x="426" y="2156"/>
                  </a:cubicBezTo>
                  <a:cubicBezTo>
                    <a:pt x="456" y="1732"/>
                    <a:pt x="669" y="1306"/>
                    <a:pt x="1093" y="1003"/>
                  </a:cubicBezTo>
                  <a:cubicBezTo>
                    <a:pt x="1155" y="942"/>
                    <a:pt x="1367" y="790"/>
                    <a:pt x="1519" y="638"/>
                  </a:cubicBezTo>
                  <a:cubicBezTo>
                    <a:pt x="1701" y="790"/>
                    <a:pt x="1914" y="942"/>
                    <a:pt x="1974" y="1003"/>
                  </a:cubicBezTo>
                  <a:cubicBezTo>
                    <a:pt x="2369" y="1306"/>
                    <a:pt x="2612" y="1732"/>
                    <a:pt x="2612" y="2156"/>
                  </a:cubicBezTo>
                  <a:cubicBezTo>
                    <a:pt x="2642" y="2521"/>
                    <a:pt x="2460" y="2885"/>
                    <a:pt x="2278" y="3279"/>
                  </a:cubicBezTo>
                  <a:cubicBezTo>
                    <a:pt x="2126" y="3675"/>
                    <a:pt x="1914" y="4129"/>
                    <a:pt x="1852" y="4615"/>
                  </a:cubicBezTo>
                  <a:cubicBezTo>
                    <a:pt x="2308" y="4615"/>
                    <a:pt x="2308" y="4615"/>
                    <a:pt x="2308" y="4615"/>
                  </a:cubicBezTo>
                  <a:cubicBezTo>
                    <a:pt x="2338" y="4220"/>
                    <a:pt x="2521" y="3827"/>
                    <a:pt x="2673" y="3462"/>
                  </a:cubicBezTo>
                  <a:cubicBezTo>
                    <a:pt x="2885" y="3037"/>
                    <a:pt x="3067" y="2612"/>
                    <a:pt x="3067" y="2156"/>
                  </a:cubicBezTo>
                  <a:cubicBezTo>
                    <a:pt x="3067" y="1610"/>
                    <a:pt x="2764" y="1033"/>
                    <a:pt x="2248" y="669"/>
                  </a:cubicBezTo>
                  <a:cubicBezTo>
                    <a:pt x="2065" y="517"/>
                    <a:pt x="1822" y="334"/>
                    <a:pt x="1701" y="183"/>
                  </a:cubicBezTo>
                  <a:cubicBezTo>
                    <a:pt x="1519" y="0"/>
                    <a:pt x="1519" y="0"/>
                    <a:pt x="1519" y="0"/>
                  </a:cubicBezTo>
                  <a:cubicBezTo>
                    <a:pt x="1367" y="183"/>
                    <a:pt x="1367" y="183"/>
                    <a:pt x="1367" y="183"/>
                  </a:cubicBezTo>
                  <a:cubicBezTo>
                    <a:pt x="1185" y="364"/>
                    <a:pt x="881" y="607"/>
                    <a:pt x="820" y="669"/>
                  </a:cubicBezTo>
                  <a:cubicBezTo>
                    <a:pt x="304" y="1033"/>
                    <a:pt x="0" y="1610"/>
                    <a:pt x="0" y="2156"/>
                  </a:cubicBezTo>
                  <a:cubicBezTo>
                    <a:pt x="0" y="2612"/>
                    <a:pt x="183" y="3037"/>
                    <a:pt x="365" y="3462"/>
                  </a:cubicBezTo>
                  <a:cubicBezTo>
                    <a:pt x="547" y="3827"/>
                    <a:pt x="699" y="4220"/>
                    <a:pt x="759" y="4615"/>
                  </a:cubicBezTo>
                  <a:cubicBezTo>
                    <a:pt x="1215" y="4615"/>
                    <a:pt x="1215" y="4615"/>
                    <a:pt x="1215" y="4615"/>
                  </a:cubicBezTo>
                  <a:cubicBezTo>
                    <a:pt x="1155" y="4129"/>
                    <a:pt x="942" y="3675"/>
                    <a:pt x="790" y="3279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3" name="Freeform 9"/>
            <p:cNvSpPr/>
            <p:nvPr/>
          </p:nvSpPr>
          <p:spPr>
            <a:xfrm>
              <a:off x="918180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824" y="486"/>
                  </a:moveTo>
                  <a:lnTo>
                    <a:pt x="2824" y="486"/>
                  </a:lnTo>
                  <a:cubicBezTo>
                    <a:pt x="2551" y="182"/>
                    <a:pt x="2186" y="0"/>
                    <a:pt x="1791" y="0"/>
                  </a:cubicBezTo>
                  <a:lnTo>
                    <a:pt x="1791" y="0"/>
                  </a:lnTo>
                  <a:cubicBezTo>
                    <a:pt x="1275" y="0"/>
                    <a:pt x="819" y="274"/>
                    <a:pt x="486" y="821"/>
                  </a:cubicBezTo>
                  <a:cubicBezTo>
                    <a:pt x="182" y="1275"/>
                    <a:pt x="30" y="1791"/>
                    <a:pt x="0" y="2125"/>
                  </a:cubicBezTo>
                  <a:cubicBezTo>
                    <a:pt x="455" y="2125"/>
                    <a:pt x="455" y="2125"/>
                    <a:pt x="455" y="2125"/>
                  </a:cubicBezTo>
                  <a:cubicBezTo>
                    <a:pt x="486" y="1852"/>
                    <a:pt x="607" y="1428"/>
                    <a:pt x="850" y="1063"/>
                  </a:cubicBezTo>
                  <a:cubicBezTo>
                    <a:pt x="1032" y="759"/>
                    <a:pt x="1336" y="425"/>
                    <a:pt x="1791" y="425"/>
                  </a:cubicBezTo>
                  <a:lnTo>
                    <a:pt x="1791" y="425"/>
                  </a:lnTo>
                  <a:cubicBezTo>
                    <a:pt x="2065" y="425"/>
                    <a:pt x="2308" y="547"/>
                    <a:pt x="2459" y="759"/>
                  </a:cubicBezTo>
                  <a:cubicBezTo>
                    <a:pt x="2641" y="972"/>
                    <a:pt x="2732" y="1245"/>
                    <a:pt x="2672" y="1548"/>
                  </a:cubicBezTo>
                  <a:cubicBezTo>
                    <a:pt x="3097" y="1639"/>
                    <a:pt x="3097" y="1639"/>
                    <a:pt x="3097" y="1639"/>
                  </a:cubicBezTo>
                  <a:cubicBezTo>
                    <a:pt x="3188" y="1215"/>
                    <a:pt x="3067" y="789"/>
                    <a:pt x="2824" y="486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4" name="Freeform 10"/>
            <p:cNvSpPr/>
            <p:nvPr/>
          </p:nvSpPr>
          <p:spPr>
            <a:xfrm>
              <a:off x="7170120" y="3048840"/>
              <a:ext cx="1148040" cy="765360"/>
            </a:xfrm>
            <a:custGeom>
              <a:avLst/>
              <a:gdLst/>
              <a:ahLst/>
              <a:cxnLst/>
              <a:rect l="0" t="0" r="r" b="b"/>
              <a:pathLst>
                <a:path w="3189" h="2126">
                  <a:moveTo>
                    <a:pt x="2703" y="821"/>
                  </a:moveTo>
                  <a:lnTo>
                    <a:pt x="2703" y="821"/>
                  </a:lnTo>
                  <a:cubicBezTo>
                    <a:pt x="2368" y="274"/>
                    <a:pt x="1882" y="0"/>
                    <a:pt x="1397" y="0"/>
                  </a:cubicBezTo>
                  <a:cubicBezTo>
                    <a:pt x="1366" y="0"/>
                    <a:pt x="1366" y="0"/>
                    <a:pt x="1366" y="0"/>
                  </a:cubicBezTo>
                  <a:cubicBezTo>
                    <a:pt x="972" y="0"/>
                    <a:pt x="607" y="182"/>
                    <a:pt x="364" y="486"/>
                  </a:cubicBezTo>
                  <a:cubicBezTo>
                    <a:pt x="122" y="789"/>
                    <a:pt x="0" y="1215"/>
                    <a:pt x="90" y="1639"/>
                  </a:cubicBezTo>
                  <a:cubicBezTo>
                    <a:pt x="516" y="1548"/>
                    <a:pt x="516" y="1548"/>
                    <a:pt x="516" y="1548"/>
                  </a:cubicBezTo>
                  <a:cubicBezTo>
                    <a:pt x="455" y="1275"/>
                    <a:pt x="546" y="972"/>
                    <a:pt x="698" y="759"/>
                  </a:cubicBezTo>
                  <a:cubicBezTo>
                    <a:pt x="881" y="547"/>
                    <a:pt x="1123" y="425"/>
                    <a:pt x="1366" y="425"/>
                  </a:cubicBezTo>
                  <a:lnTo>
                    <a:pt x="1366" y="425"/>
                  </a:lnTo>
                  <a:cubicBezTo>
                    <a:pt x="1852" y="425"/>
                    <a:pt x="2155" y="759"/>
                    <a:pt x="2338" y="1063"/>
                  </a:cubicBezTo>
                  <a:cubicBezTo>
                    <a:pt x="2581" y="1428"/>
                    <a:pt x="2703" y="1852"/>
                    <a:pt x="2733" y="2125"/>
                  </a:cubicBezTo>
                  <a:cubicBezTo>
                    <a:pt x="3188" y="2125"/>
                    <a:pt x="3188" y="2125"/>
                    <a:pt x="3188" y="2125"/>
                  </a:cubicBezTo>
                  <a:cubicBezTo>
                    <a:pt x="3158" y="1791"/>
                    <a:pt x="3006" y="1275"/>
                    <a:pt x="2703" y="821"/>
                  </a:cubicBezTo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1"/>
            <p:cNvSpPr/>
            <p:nvPr/>
          </p:nvSpPr>
          <p:spPr>
            <a:xfrm>
              <a:off x="7847640" y="3956040"/>
              <a:ext cx="1804320" cy="153360"/>
            </a:xfrm>
            <a:custGeom>
              <a:avLst/>
              <a:gdLst/>
              <a:ahLst/>
              <a:cxnLst/>
              <a:rect l="0" t="0" r="r" b="b"/>
              <a:pathLst>
                <a:path w="5012" h="426">
                  <a:moveTo>
                    <a:pt x="5011" y="425"/>
                  </a:moveTo>
                  <a:lnTo>
                    <a:pt x="0" y="425"/>
                  </a:lnTo>
                  <a:lnTo>
                    <a:pt x="0" y="0"/>
                  </a:lnTo>
                  <a:lnTo>
                    <a:pt x="5011" y="0"/>
                  </a:lnTo>
                  <a:lnTo>
                    <a:pt x="5011" y="425"/>
                  </a:lnTo>
                </a:path>
              </a:pathLst>
            </a:custGeom>
            <a:grpFill/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09694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3423952" y="8520303"/>
            <a:ext cx="151574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en-US" spc="75" dirty="0"/>
              <a:t>© </a:t>
            </a:r>
            <a:r>
              <a:rPr lang="en-US" spc="-5" dirty="0"/>
              <a:t>The </a:t>
            </a:r>
            <a:r>
              <a:rPr lang="en-US" spc="-20" dirty="0"/>
              <a:t>Scout Association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1" y="8429832"/>
            <a:ext cx="2320786" cy="276999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12700" algn="l" defTabSz="914400" rtl="0" eaLnBrk="1" latinLnBrk="0" hangingPunct="1">
              <a:lnSpc>
                <a:spcPct val="100000"/>
              </a:lnSpc>
              <a:spcBef>
                <a:spcPts val="120"/>
              </a:spcBef>
              <a:defRPr lang="en-US" sz="1800" b="0" i="0" kern="1200" spc="-5" smtClean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r>
              <a:rPr lang="en-GB" dirty="0"/>
              <a:t>18/02/2018</a:t>
            </a:r>
            <a:endParaRPr lang="mr-IN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5592161" y="8520303"/>
            <a:ext cx="210184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1" i="0">
                <a:solidFill>
                  <a:schemeClr val="tx1"/>
                </a:solidFill>
                <a:latin typeface="Nunito Sans" charset="0"/>
                <a:ea typeface="Nunito Sans" charset="0"/>
                <a:cs typeface="Nunito Sans" charset="0"/>
              </a:defRPr>
            </a:lvl1pPr>
          </a:lstStyle>
          <a:p>
            <a:pPr marL="25400">
              <a:spcBef>
                <a:spcPts val="110"/>
              </a:spcBef>
            </a:pPr>
            <a:fld id="{81D60167-4931-47E6-BA6A-407CBD079E47}" type="slidenum">
              <a:rPr lang="uk-UA" spc="35" smtClean="0"/>
              <a:pPr marL="25400">
                <a:spcBef>
                  <a:spcPts val="110"/>
                </a:spcBef>
              </a:pPr>
              <a:t>‹#›</a:t>
            </a:fld>
            <a:endParaRPr lang="uk-UA" spc="35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57200" y="201035"/>
            <a:ext cx="15345145" cy="52375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B9D245-AF4C-A94D-8056-49CC09246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433638"/>
            <a:ext cx="14681200" cy="580231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6" r:id="rId2"/>
    <p:sldLayoutId id="2147483691" r:id="rId3"/>
    <p:sldLayoutId id="2147483666" r:id="rId4"/>
    <p:sldLayoutId id="2147483667" r:id="rId5"/>
    <p:sldLayoutId id="2147483668" r:id="rId6"/>
    <p:sldLayoutId id="2147483662" r:id="rId7"/>
    <p:sldLayoutId id="2147483669" r:id="rId8"/>
    <p:sldLayoutId id="2147483681" r:id="rId9"/>
    <p:sldLayoutId id="2147483692" r:id="rId10"/>
    <p:sldLayoutId id="2147483682" r:id="rId11"/>
    <p:sldLayoutId id="2147483683" r:id="rId12"/>
    <p:sldLayoutId id="2147483697" r:id="rId13"/>
    <p:sldLayoutId id="2147483701" r:id="rId14"/>
    <p:sldLayoutId id="2147483702" r:id="rId15"/>
    <p:sldLayoutId id="2147483687" r:id="rId16"/>
    <p:sldLayoutId id="2147483699" r:id="rId17"/>
    <p:sldLayoutId id="2147483698" r:id="rId18"/>
    <p:sldLayoutId id="2147483700" r:id="rId19"/>
    <p:sldLayoutId id="2147483703" r:id="rId20"/>
    <p:sldLayoutId id="2147483704" r:id="rId21"/>
    <p:sldLayoutId id="2147483705" r:id="rId22"/>
  </p:sldLayoutIdLst>
  <p:txStyles>
    <p:titleStyle>
      <a:lvl1pPr marL="12700" algn="l" defTabSz="914400" rtl="0" eaLnBrk="1" latinLnBrk="0" hangingPunct="1">
        <a:lnSpc>
          <a:spcPct val="100000"/>
        </a:lnSpc>
        <a:spcBef>
          <a:spcPts val="100"/>
        </a:spcBef>
        <a:defRPr lang="en-US" sz="1800" b="0" i="0" kern="1200" spc="-5" dirty="0" smtClean="0">
          <a:solidFill>
            <a:schemeClr val="tx1"/>
          </a:solidFill>
          <a:latin typeface="Nunito Sans" charset="0"/>
          <a:ea typeface="Nunito Sans" charset="0"/>
          <a:cs typeface="Nunito Sans" charset="0"/>
        </a:defRPr>
      </a:lvl1pPr>
    </p:titleStyle>
    <p:bodyStyle>
      <a:lvl1pPr marL="18000" indent="0" eaLnBrk="1" hangingPunct="1">
        <a:buClr>
          <a:schemeClr val="tx2"/>
        </a:buClr>
        <a:buSzPct val="125000"/>
        <a:buFont typeface="Arial" panose="020B0604020202020204" pitchFamily="34" charset="0"/>
        <a:buNone/>
        <a:defRPr sz="2400" b="0" i="0">
          <a:latin typeface="Nunito Sans" charset="0"/>
          <a:ea typeface="Nunito Sans" charset="0"/>
          <a:cs typeface="Nunito Sans" charset="0"/>
        </a:defRPr>
      </a:lvl1pPr>
      <a:lvl2pPr marL="18000" indent="0" eaLnBrk="1" hangingPunct="1">
        <a:buClr>
          <a:schemeClr val="tx2"/>
        </a:buClr>
        <a:buSzPct val="125000"/>
        <a:buFont typeface="Arial" panose="020B0604020202020204" pitchFamily="34" charset="0"/>
        <a:buNone/>
        <a:tabLst/>
        <a:defRPr sz="2400" b="0" i="0">
          <a:latin typeface="Nunito Sans Black" pitchFamily="2" charset="77"/>
          <a:ea typeface="+mn-ea"/>
          <a:cs typeface="+mn-cs"/>
        </a:defRPr>
      </a:lvl2pPr>
      <a:lvl3pPr marL="18000" indent="0" eaLnBrk="1" hangingPunct="1">
        <a:buClr>
          <a:schemeClr val="tx1"/>
        </a:buClr>
        <a:buSzPct val="125000"/>
        <a:buFont typeface="Arial" panose="020B0604020202020204" pitchFamily="34" charset="0"/>
        <a:buNone/>
        <a:tabLst/>
        <a:defRPr sz="2400">
          <a:solidFill>
            <a:schemeClr val="tx2"/>
          </a:solidFill>
          <a:latin typeface="+mn-lt"/>
          <a:ea typeface="+mn-ea"/>
          <a:cs typeface="+mn-cs"/>
        </a:defRPr>
      </a:lvl3pPr>
      <a:lvl4pPr marL="18000" indent="0" eaLnBrk="1" hangingPunct="1">
        <a:buClr>
          <a:schemeClr val="tx1"/>
        </a:buClr>
        <a:buSzPct val="125000"/>
        <a:buFont typeface="Arial" panose="020B0604020202020204" pitchFamily="34" charset="0"/>
        <a:buNone/>
        <a:tabLst/>
        <a:defRPr sz="2400" b="0" i="0">
          <a:solidFill>
            <a:schemeClr val="tx2"/>
          </a:solidFill>
          <a:latin typeface="Nunito Sans Black" pitchFamily="2" charset="77"/>
          <a:ea typeface="+mn-ea"/>
          <a:cs typeface="+mn-cs"/>
        </a:defRPr>
      </a:lvl4pPr>
      <a:lvl5pPr marL="18000" indent="0" eaLnBrk="1" hangingPunct="1">
        <a:spcBef>
          <a:spcPts val="2600"/>
        </a:spcBef>
        <a:buClr>
          <a:schemeClr val="tx2"/>
        </a:buClr>
        <a:buSzPct val="125000"/>
        <a:buFont typeface="Arial" panose="020B0604020202020204" pitchFamily="34" charset="0"/>
        <a:buNone/>
        <a:tabLst/>
        <a:defRPr sz="2400" b="0" i="0">
          <a:latin typeface="Nunito Sans Black" pitchFamily="2" charset="77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2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orient="horz" pos="5551" userDrawn="1">
          <p15:clr>
            <a:srgbClr val="F26B43"/>
          </p15:clr>
        </p15:guide>
        <p15:guide id="4" orient="horz" pos="302" userDrawn="1">
          <p15:clr>
            <a:srgbClr val="F26B43"/>
          </p15:clr>
        </p15:guide>
        <p15:guide id="5" pos="9936" userDrawn="1">
          <p15:clr>
            <a:srgbClr val="F26B43"/>
          </p15:clr>
        </p15:guide>
        <p15:guide id="6" orient="horz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17320" y="6092689"/>
            <a:ext cx="13487400" cy="1358900"/>
          </a:xfrm>
        </p:spPr>
        <p:txBody>
          <a:bodyPr/>
          <a:lstStyle/>
          <a:p>
            <a:r>
              <a:rPr lang="en-US" dirty="0"/>
              <a:t>An overview of Youth Shaped Scouting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2451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738418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+mj-lt"/>
              </a:rPr>
              <a:t>Management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59686" y="1755219"/>
            <a:ext cx="11336627" cy="7000162"/>
            <a:chOff x="2418142" y="1458039"/>
            <a:chExt cx="11336627" cy="7000162"/>
          </a:xfrm>
        </p:grpSpPr>
        <p:sp>
          <p:nvSpPr>
            <p:cNvPr id="12" name="object 7"/>
            <p:cNvSpPr/>
            <p:nvPr/>
          </p:nvSpPr>
          <p:spPr>
            <a:xfrm>
              <a:off x="2418142" y="1458039"/>
              <a:ext cx="4961369" cy="3840427"/>
            </a:xfrm>
            <a:custGeom>
              <a:avLst/>
              <a:gdLst/>
              <a:ahLst/>
              <a:cxnLst/>
              <a:rect l="l" t="t" r="r" b="b"/>
              <a:pathLst>
                <a:path w="2628900" h="1968500">
                  <a:moveTo>
                    <a:pt x="2456819" y="1932913"/>
                  </a:moveTo>
                  <a:lnTo>
                    <a:pt x="901323" y="1932913"/>
                  </a:lnTo>
                  <a:lnTo>
                    <a:pt x="986619" y="1933547"/>
                  </a:lnTo>
                  <a:lnTo>
                    <a:pt x="1114460" y="1936248"/>
                  </a:lnTo>
                  <a:lnTo>
                    <a:pt x="1284787" y="1942540"/>
                  </a:lnTo>
                  <a:lnTo>
                    <a:pt x="1641376" y="1961438"/>
                  </a:lnTo>
                  <a:lnTo>
                    <a:pt x="1756472" y="1966215"/>
                  </a:lnTo>
                  <a:lnTo>
                    <a:pt x="1814079" y="1967585"/>
                  </a:lnTo>
                  <a:lnTo>
                    <a:pt x="1871737" y="1968037"/>
                  </a:lnTo>
                  <a:lnTo>
                    <a:pt x="1900588" y="1967863"/>
                  </a:lnTo>
                  <a:lnTo>
                    <a:pt x="1958342" y="1966602"/>
                  </a:lnTo>
                  <a:lnTo>
                    <a:pt x="2016170" y="1963976"/>
                  </a:lnTo>
                  <a:lnTo>
                    <a:pt x="2107636" y="1957163"/>
                  </a:lnTo>
                  <a:lnTo>
                    <a:pt x="2158161" y="1954014"/>
                  </a:lnTo>
                  <a:lnTo>
                    <a:pt x="2417122" y="1944185"/>
                  </a:lnTo>
                  <a:lnTo>
                    <a:pt x="2419500" y="1940458"/>
                  </a:lnTo>
                  <a:lnTo>
                    <a:pt x="2424318" y="1937761"/>
                  </a:lnTo>
                  <a:lnTo>
                    <a:pt x="2431239" y="1935855"/>
                  </a:lnTo>
                  <a:lnTo>
                    <a:pt x="2439930" y="1934507"/>
                  </a:lnTo>
                  <a:lnTo>
                    <a:pt x="2450056" y="1933480"/>
                  </a:lnTo>
                  <a:lnTo>
                    <a:pt x="2456819" y="1932913"/>
                  </a:lnTo>
                  <a:close/>
                </a:path>
                <a:path w="2628900" h="1968500">
                  <a:moveTo>
                    <a:pt x="111917" y="0"/>
                  </a:moveTo>
                  <a:lnTo>
                    <a:pt x="64874" y="5616"/>
                  </a:lnTo>
                  <a:lnTo>
                    <a:pt x="33373" y="31450"/>
                  </a:lnTo>
                  <a:lnTo>
                    <a:pt x="19852" y="89838"/>
                  </a:lnTo>
                  <a:lnTo>
                    <a:pt x="14634" y="144402"/>
                  </a:lnTo>
                  <a:lnTo>
                    <a:pt x="10348" y="216468"/>
                  </a:lnTo>
                  <a:lnTo>
                    <a:pt x="6906" y="304211"/>
                  </a:lnTo>
                  <a:lnTo>
                    <a:pt x="4267" y="404030"/>
                  </a:lnTo>
                  <a:lnTo>
                    <a:pt x="2315" y="514988"/>
                  </a:lnTo>
                  <a:lnTo>
                    <a:pt x="987" y="634373"/>
                  </a:lnTo>
                  <a:lnTo>
                    <a:pt x="204" y="759914"/>
                  </a:lnTo>
                  <a:lnTo>
                    <a:pt x="0" y="1032218"/>
                  </a:lnTo>
                  <a:lnTo>
                    <a:pt x="354" y="1151210"/>
                  </a:lnTo>
                  <a:lnTo>
                    <a:pt x="974" y="1278264"/>
                  </a:lnTo>
                  <a:lnTo>
                    <a:pt x="1754" y="1400552"/>
                  </a:lnTo>
                  <a:lnTo>
                    <a:pt x="2614" y="1515382"/>
                  </a:lnTo>
                  <a:lnTo>
                    <a:pt x="4262" y="1713593"/>
                  </a:lnTo>
                  <a:lnTo>
                    <a:pt x="4930" y="1797892"/>
                  </a:lnTo>
                  <a:lnTo>
                    <a:pt x="5297" y="1854742"/>
                  </a:lnTo>
                  <a:lnTo>
                    <a:pt x="5371" y="1899787"/>
                  </a:lnTo>
                  <a:lnTo>
                    <a:pt x="5100" y="1920677"/>
                  </a:lnTo>
                  <a:lnTo>
                    <a:pt x="17245" y="1927966"/>
                  </a:lnTo>
                  <a:lnTo>
                    <a:pt x="54337" y="1940837"/>
                  </a:lnTo>
                  <a:lnTo>
                    <a:pt x="91660" y="1944457"/>
                  </a:lnTo>
                  <a:lnTo>
                    <a:pt x="116192" y="1944427"/>
                  </a:lnTo>
                  <a:lnTo>
                    <a:pt x="464870" y="1942622"/>
                  </a:lnTo>
                  <a:lnTo>
                    <a:pt x="593564" y="1939711"/>
                  </a:lnTo>
                  <a:lnTo>
                    <a:pt x="730508" y="1934941"/>
                  </a:lnTo>
                  <a:lnTo>
                    <a:pt x="815956" y="1933341"/>
                  </a:lnTo>
                  <a:lnTo>
                    <a:pt x="2456819" y="1932913"/>
                  </a:lnTo>
                  <a:lnTo>
                    <a:pt x="2498220" y="1927869"/>
                  </a:lnTo>
                  <a:lnTo>
                    <a:pt x="2542583" y="1908533"/>
                  </a:lnTo>
                  <a:lnTo>
                    <a:pt x="2561735" y="1860384"/>
                  </a:lnTo>
                  <a:lnTo>
                    <a:pt x="2563578" y="1797892"/>
                  </a:lnTo>
                  <a:lnTo>
                    <a:pt x="2569575" y="1581458"/>
                  </a:lnTo>
                  <a:lnTo>
                    <a:pt x="2572269" y="1484915"/>
                  </a:lnTo>
                  <a:lnTo>
                    <a:pt x="2575241" y="1379639"/>
                  </a:lnTo>
                  <a:lnTo>
                    <a:pt x="2578451" y="1267711"/>
                  </a:lnTo>
                  <a:lnTo>
                    <a:pt x="2581867" y="1150787"/>
                  </a:lnTo>
                  <a:lnTo>
                    <a:pt x="2585412" y="1032218"/>
                  </a:lnTo>
                  <a:lnTo>
                    <a:pt x="2589082" y="912812"/>
                  </a:lnTo>
                  <a:lnTo>
                    <a:pt x="2592822" y="795075"/>
                  </a:lnTo>
                  <a:lnTo>
                    <a:pt x="2596590" y="681086"/>
                  </a:lnTo>
                  <a:lnTo>
                    <a:pt x="2600345" y="572925"/>
                  </a:lnTo>
                  <a:lnTo>
                    <a:pt x="2604045" y="472672"/>
                  </a:lnTo>
                  <a:lnTo>
                    <a:pt x="2607650" y="382407"/>
                  </a:lnTo>
                  <a:lnTo>
                    <a:pt x="2611139" y="303767"/>
                  </a:lnTo>
                  <a:lnTo>
                    <a:pt x="2614403" y="240163"/>
                  </a:lnTo>
                  <a:lnTo>
                    <a:pt x="2617468" y="192343"/>
                  </a:lnTo>
                  <a:lnTo>
                    <a:pt x="2621731" y="150869"/>
                  </a:lnTo>
                  <a:lnTo>
                    <a:pt x="2622913" y="138854"/>
                  </a:lnTo>
                  <a:lnTo>
                    <a:pt x="2625773" y="89654"/>
                  </a:lnTo>
                  <a:lnTo>
                    <a:pt x="2626710" y="63941"/>
                  </a:lnTo>
                  <a:lnTo>
                    <a:pt x="2627213" y="50698"/>
                  </a:lnTo>
                  <a:lnTo>
                    <a:pt x="2627715" y="39086"/>
                  </a:lnTo>
                  <a:lnTo>
                    <a:pt x="1500666" y="39086"/>
                  </a:lnTo>
                  <a:lnTo>
                    <a:pt x="1332510" y="37200"/>
                  </a:lnTo>
                  <a:lnTo>
                    <a:pt x="455420" y="9758"/>
                  </a:lnTo>
                  <a:lnTo>
                    <a:pt x="218961" y="9758"/>
                  </a:lnTo>
                  <a:lnTo>
                    <a:pt x="206323" y="8995"/>
                  </a:lnTo>
                  <a:lnTo>
                    <a:pt x="193211" y="7793"/>
                  </a:lnTo>
                  <a:lnTo>
                    <a:pt x="152335" y="3090"/>
                  </a:lnTo>
                  <a:lnTo>
                    <a:pt x="138636" y="1674"/>
                  </a:lnTo>
                  <a:lnTo>
                    <a:pt x="125120" y="592"/>
                  </a:lnTo>
                  <a:lnTo>
                    <a:pt x="111917" y="0"/>
                  </a:lnTo>
                  <a:close/>
                </a:path>
                <a:path w="2628900" h="1968500">
                  <a:moveTo>
                    <a:pt x="2534671" y="15391"/>
                  </a:moveTo>
                  <a:lnTo>
                    <a:pt x="2522563" y="15444"/>
                  </a:lnTo>
                  <a:lnTo>
                    <a:pt x="1626912" y="38095"/>
                  </a:lnTo>
                  <a:lnTo>
                    <a:pt x="1500666" y="39086"/>
                  </a:lnTo>
                  <a:lnTo>
                    <a:pt x="2627715" y="39086"/>
                  </a:lnTo>
                  <a:lnTo>
                    <a:pt x="2628424" y="24859"/>
                  </a:lnTo>
                  <a:lnTo>
                    <a:pt x="2585953" y="18095"/>
                  </a:lnTo>
                  <a:lnTo>
                    <a:pt x="2547028" y="15570"/>
                  </a:lnTo>
                  <a:lnTo>
                    <a:pt x="2534671" y="15391"/>
                  </a:lnTo>
                  <a:close/>
                </a:path>
                <a:path w="2628900" h="1968500">
                  <a:moveTo>
                    <a:pt x="255887" y="4768"/>
                  </a:moveTo>
                  <a:lnTo>
                    <a:pt x="244719" y="5407"/>
                  </a:lnTo>
                  <a:lnTo>
                    <a:pt x="232662" y="7348"/>
                  </a:lnTo>
                  <a:lnTo>
                    <a:pt x="218961" y="9758"/>
                  </a:lnTo>
                  <a:lnTo>
                    <a:pt x="455420" y="9758"/>
                  </a:lnTo>
                  <a:lnTo>
                    <a:pt x="255887" y="4768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13349" y="1532646"/>
              <a:ext cx="6141420" cy="5055579"/>
              <a:chOff x="4186011" y="1149484"/>
              <a:chExt cx="4606065" cy="3791684"/>
            </a:xfrm>
          </p:grpSpPr>
          <p:sp>
            <p:nvSpPr>
              <p:cNvPr id="15" name="object 8"/>
              <p:cNvSpPr/>
              <p:nvPr/>
            </p:nvSpPr>
            <p:spPr>
              <a:xfrm>
                <a:off x="5199138" y="1149484"/>
                <a:ext cx="3592938" cy="3791684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E5E6E7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0" name="object 44"/>
              <p:cNvSpPr/>
              <p:nvPr/>
            </p:nvSpPr>
            <p:spPr>
              <a:xfrm rot="9698596">
                <a:off x="4186011" y="2563013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19" name="object 31"/>
              <p:cNvSpPr txBox="1"/>
              <p:nvPr/>
            </p:nvSpPr>
            <p:spPr>
              <a:xfrm>
                <a:off x="5393460" y="1291944"/>
                <a:ext cx="3210988" cy="184834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780"/>
                <a:r>
                  <a:rPr lang="en-GB" sz="2400" b="1" spc="33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MAN</a:t>
                </a:r>
                <a:r>
                  <a:rPr lang="en-GB" sz="2400" b="1" spc="7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A</a:t>
                </a:r>
                <a:r>
                  <a:rPr lang="en-GB" sz="2400" b="1" spc="73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G</a:t>
                </a:r>
                <a:r>
                  <a:rPr lang="en-GB" sz="2400" b="1" spc="33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E</a:t>
                </a:r>
                <a:r>
                  <a:rPr lang="en-GB" sz="2400" b="1" spc="67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M</a:t>
                </a:r>
                <a:r>
                  <a:rPr lang="en-GB" sz="2400" b="1" spc="33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EN</a:t>
                </a:r>
                <a:r>
                  <a:rPr lang="en-GB" sz="2400" b="1" spc="-40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T</a:t>
                </a:r>
                <a:r>
                  <a:rPr lang="en-GB" sz="2400" b="1" spc="7" dirty="0">
                    <a:solidFill>
                      <a:srgbClr val="4D2077"/>
                    </a:solidFill>
                    <a:latin typeface="+mj-lt"/>
                    <a:cs typeface="TheSerif HP9 Black"/>
                  </a:rPr>
                  <a:t>:</a:t>
                </a:r>
                <a:endParaRPr lang="en-GB" sz="2400" dirty="0">
                  <a:latin typeface="+mj-lt"/>
                  <a:cs typeface="TheSerif HP9 Black"/>
                </a:endParaRPr>
              </a:p>
              <a:p>
                <a:pPr marL="16933">
                  <a:spcBef>
                    <a:spcPts val="600"/>
                  </a:spcBef>
                </a:pPr>
                <a:r>
                  <a:rPr lang="en-GB"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What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does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look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like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your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District/County?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6773" indent="-120224">
                  <a:lnSpc>
                    <a:spcPct val="104900"/>
                  </a:lnSpc>
                  <a:spcBef>
                    <a:spcPts val="633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More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diverse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County/District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team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with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range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of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ages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experiences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204042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supportive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AAC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0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appoints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0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aptitude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doesn</a:t>
                </a:r>
                <a:r>
                  <a:rPr lang="en-GB"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’t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disqualify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due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age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active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engaged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YC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61805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Quality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mentoring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coaching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opportunities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for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people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management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roles</a:t>
                </a:r>
                <a:endParaRPr lang="en-GB" sz="1467" dirty="0">
                  <a:latin typeface="+mj-lt"/>
                  <a:cs typeface="Trebuchet MS"/>
                </a:endParaRPr>
              </a:p>
            </p:txBody>
          </p:sp>
          <p:sp>
            <p:nvSpPr>
              <p:cNvPr id="24" name="object 33"/>
              <p:cNvSpPr txBox="1"/>
              <p:nvPr/>
            </p:nvSpPr>
            <p:spPr>
              <a:xfrm>
                <a:off x="5392018" y="3594511"/>
                <a:ext cx="3207178" cy="115791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 marR="6773">
                  <a:lnSpc>
                    <a:spcPct val="104900"/>
                  </a:lnSpc>
                </a:pPr>
                <a:r>
                  <a:rPr lang="en-GB" sz="1467" spc="1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should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 YC be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working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with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make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reality?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693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CC/DCs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County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-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raining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0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Manager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-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raining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-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eam/</a:t>
                </a:r>
                <a:r>
                  <a:rPr lang="en-GB" sz="1467" spc="-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</a:t>
                </a:r>
                <a:r>
                  <a:rPr lang="en-GB"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As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AAC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AAC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chair</a:t>
                </a:r>
                <a:endParaRPr lang="en-GB" sz="1467" dirty="0">
                  <a:latin typeface="+mj-lt"/>
                  <a:cs typeface="Trebuchet MS"/>
                </a:endParaRPr>
              </a:p>
            </p:txBody>
          </p:sp>
        </p:grpSp>
        <p:sp>
          <p:nvSpPr>
            <p:cNvPr id="16" name="object 36"/>
            <p:cNvSpPr txBox="1"/>
            <p:nvPr/>
          </p:nvSpPr>
          <p:spPr>
            <a:xfrm>
              <a:off x="2647017" y="1630021"/>
              <a:ext cx="4424865" cy="355026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780"/>
              <a:r>
                <a:rPr lang="en-GB"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MAN</a:t>
              </a:r>
              <a:r>
                <a:rPr lang="en-GB" sz="2667" b="1" spc="7" dirty="0">
                  <a:solidFill>
                    <a:srgbClr val="FFFFFF"/>
                  </a:solidFill>
                  <a:latin typeface="+mj-lt"/>
                  <a:cs typeface="TheSerif HP9 Black"/>
                </a:rPr>
                <a:t>A</a:t>
              </a:r>
              <a:r>
                <a:rPr lang="en-GB" sz="2667" b="1" spc="73" dirty="0">
                  <a:solidFill>
                    <a:srgbClr val="FFFFFF"/>
                  </a:solidFill>
                  <a:latin typeface="+mj-lt"/>
                  <a:cs typeface="TheSerif HP9 Black"/>
                </a:rPr>
                <a:t>G</a:t>
              </a:r>
              <a:r>
                <a:rPr lang="en-GB"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E</a:t>
              </a:r>
              <a:r>
                <a:rPr lang="en-GB" sz="2667" b="1" spc="67" dirty="0">
                  <a:solidFill>
                    <a:srgbClr val="FFFFFF"/>
                  </a:solidFill>
                  <a:latin typeface="+mj-lt"/>
                  <a:cs typeface="TheSerif HP9 Black"/>
                </a:rPr>
                <a:t>M</a:t>
              </a:r>
              <a:r>
                <a:rPr lang="en-GB"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EN</a:t>
              </a:r>
              <a:r>
                <a:rPr lang="en-GB" sz="2667" b="1" spc="-40" dirty="0">
                  <a:solidFill>
                    <a:srgbClr val="FFFFFF"/>
                  </a:solidFill>
                  <a:latin typeface="+mj-lt"/>
                  <a:cs typeface="TheSerif HP9 Black"/>
                </a:rPr>
                <a:t>T</a:t>
              </a:r>
              <a:r>
                <a:rPr lang="en-GB" sz="2667" b="1" spc="7" dirty="0">
                  <a:solidFill>
                    <a:srgbClr val="FFFFFF"/>
                  </a:solidFill>
                  <a:latin typeface="+mj-lt"/>
                  <a:cs typeface="TheSerif HP9 Black"/>
                </a:rPr>
                <a:t>:</a:t>
              </a:r>
              <a:endParaRPr lang="en-GB" sz="2667" dirty="0">
                <a:latin typeface="+mj-lt"/>
                <a:cs typeface="TheSerif HP9 Black"/>
              </a:endParaRPr>
            </a:p>
            <a:p>
              <a:pPr marL="16933" marR="6773">
                <a:lnSpc>
                  <a:spcPct val="104900"/>
                </a:lnSpc>
                <a:spcBef>
                  <a:spcPts val="540"/>
                </a:spcBef>
              </a:pPr>
              <a:r>
                <a:rPr lang="en-GB"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Objective:</a:t>
              </a:r>
              <a:r>
                <a:rPr lang="en-GB"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By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2020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Explorer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Scouts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Scout</a:t>
              </a: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Network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members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have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7" dirty="0">
                  <a:solidFill>
                    <a:srgbClr val="FFFFFF"/>
                  </a:solidFill>
                  <a:latin typeface="+mj-lt"/>
                  <a:cs typeface="Trebuchet MS"/>
                </a:rPr>
                <a:t>skills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abilities</a:t>
              </a:r>
              <a:r>
                <a:rPr lang="en-GB"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enable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them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play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active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part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management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of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adults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Scouting.</a:t>
              </a:r>
              <a:endParaRPr lang="en-GB" sz="1600" dirty="0">
                <a:latin typeface="+mj-lt"/>
                <a:cs typeface="Trebuchet MS"/>
              </a:endParaRPr>
            </a:p>
            <a:p>
              <a:pPr marL="16933">
                <a:spcBef>
                  <a:spcPts val="693"/>
                </a:spcBef>
              </a:pPr>
              <a:r>
                <a:rPr lang="en-GB" sz="1600" b="1" spc="40" dirty="0">
                  <a:solidFill>
                    <a:srgbClr val="FFFFFF"/>
                  </a:solidFill>
                  <a:latin typeface="+mj-lt"/>
                  <a:cs typeface="Trebuchet MS"/>
                </a:rPr>
                <a:t>National</a:t>
              </a:r>
              <a:r>
                <a:rPr lang="en-GB"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action:</a:t>
              </a:r>
              <a:endParaRPr lang="en-GB" sz="1600" dirty="0">
                <a:latin typeface="+mj-lt"/>
                <a:cs typeface="Trebuchet MS"/>
              </a:endParaRPr>
            </a:p>
            <a:p>
              <a:pPr marL="137157" marR="217588" indent="-120224">
                <a:lnSpc>
                  <a:spcPct val="104900"/>
                </a:lnSpc>
                <a:spcBef>
                  <a:spcPts val="63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lang="en-GB"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Development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of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inductions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training,</a:t>
              </a: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particularly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support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under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30s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 management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roles</a:t>
              </a:r>
              <a:endParaRPr lang="en-GB" sz="1600" dirty="0">
                <a:latin typeface="+mj-lt"/>
                <a:cs typeface="Trebuchet MS"/>
              </a:endParaRPr>
            </a:p>
            <a:p>
              <a:pPr marL="137157" indent="-120224">
                <a:spcBef>
                  <a:spcPts val="379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Direct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support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for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7" dirty="0">
                  <a:solidFill>
                    <a:srgbClr val="FFFFFF"/>
                  </a:solidFill>
                  <a:latin typeface="+mj-lt"/>
                  <a:cs typeface="Trebuchet MS"/>
                </a:rPr>
                <a:t>YC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roles</a:t>
              </a:r>
              <a:endParaRPr lang="en-GB" sz="1600" dirty="0">
                <a:latin typeface="+mj-lt"/>
                <a:cs typeface="Trebuchet MS"/>
              </a:endParaRPr>
            </a:p>
            <a:p>
              <a:pPr marL="137157" marR="107524" indent="-120224">
                <a:lnSpc>
                  <a:spcPct val="104900"/>
                </a:lnSpc>
                <a:spcBef>
                  <a:spcPts val="31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lang="en-GB"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Embedding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quality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usage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of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mentoring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coaching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lang="en-GB" sz="1600" spc="87" dirty="0">
                  <a:solidFill>
                    <a:srgbClr val="FFFFFF"/>
                  </a:solidFill>
                  <a:latin typeface="+mj-lt"/>
                  <a:cs typeface="Trebuchet MS"/>
                </a:rPr>
                <a:t>Movement</a:t>
              </a:r>
              <a:endParaRPr lang="en-GB" sz="1600" dirty="0">
                <a:latin typeface="+mj-lt"/>
                <a:cs typeface="Trebuchet MS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752354" y="6026690"/>
              <a:ext cx="6568089" cy="2431511"/>
              <a:chOff x="540265" y="4520017"/>
              <a:chExt cx="4926067" cy="1823633"/>
            </a:xfrm>
          </p:grpSpPr>
          <p:sp>
            <p:nvSpPr>
              <p:cNvPr id="18" name="object 44"/>
              <p:cNvSpPr/>
              <p:nvPr/>
            </p:nvSpPr>
            <p:spPr>
              <a:xfrm rot="18549582">
                <a:off x="4785407" y="5056496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13" name="object 8"/>
              <p:cNvSpPr/>
              <p:nvPr/>
            </p:nvSpPr>
            <p:spPr>
              <a:xfrm>
                <a:off x="540265" y="4520017"/>
                <a:ext cx="3592938" cy="1823633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552579"/>
              </a:solidFill>
            </p:spPr>
            <p:txBody>
              <a:bodyPr wrap="square" lIns="0" tIns="0" rIns="0" bIns="0" rtlCol="0"/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734367" y="4653136"/>
                <a:ext cx="3204734" cy="102590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780" algn="just"/>
                <a:r>
                  <a:rPr lang="en-GB" sz="2667" b="1" spc="33" dirty="0">
                    <a:solidFill>
                      <a:srgbClr val="FFFFFF"/>
                    </a:solidFill>
                    <a:latin typeface="+mj-lt"/>
                    <a:cs typeface="TheSerif HP9 Black"/>
                  </a:rPr>
                  <a:t>In &lt;Insert District/County&gt;:</a:t>
                </a:r>
                <a:endParaRPr sz="2667" dirty="0">
                  <a:latin typeface="+mj-lt"/>
                  <a:cs typeface="TheSerif HP9 Black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1&gt;</a:t>
                </a: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endParaRPr lang="en-GB" sz="1600" b="1" dirty="0">
                  <a:solidFill>
                    <a:srgbClr val="FFFFFF"/>
                  </a:solidFill>
                  <a:latin typeface="+mj-lt"/>
                  <a:cs typeface="Trebuchet MS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2&gt;</a:t>
                </a:r>
                <a:endParaRPr sz="1600" dirty="0">
                  <a:latin typeface="+mj-lt"/>
                  <a:cs typeface="Trebuchet MS"/>
                </a:endParaRPr>
              </a:p>
            </p:txBody>
          </p:sp>
        </p:grp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62229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712401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+mj-lt"/>
              </a:rPr>
              <a:t>Governance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59686" y="1732359"/>
            <a:ext cx="11336627" cy="6885862"/>
            <a:chOff x="2418142" y="1458039"/>
            <a:chExt cx="11336627" cy="6885862"/>
          </a:xfrm>
        </p:grpSpPr>
        <p:sp>
          <p:nvSpPr>
            <p:cNvPr id="12" name="object 7"/>
            <p:cNvSpPr/>
            <p:nvPr/>
          </p:nvSpPr>
          <p:spPr>
            <a:xfrm>
              <a:off x="2418142" y="1458039"/>
              <a:ext cx="4961369" cy="3840427"/>
            </a:xfrm>
            <a:custGeom>
              <a:avLst/>
              <a:gdLst/>
              <a:ahLst/>
              <a:cxnLst/>
              <a:rect l="l" t="t" r="r" b="b"/>
              <a:pathLst>
                <a:path w="2628900" h="1968500">
                  <a:moveTo>
                    <a:pt x="2456819" y="1932913"/>
                  </a:moveTo>
                  <a:lnTo>
                    <a:pt x="901323" y="1932913"/>
                  </a:lnTo>
                  <a:lnTo>
                    <a:pt x="986619" y="1933547"/>
                  </a:lnTo>
                  <a:lnTo>
                    <a:pt x="1114460" y="1936248"/>
                  </a:lnTo>
                  <a:lnTo>
                    <a:pt x="1284787" y="1942540"/>
                  </a:lnTo>
                  <a:lnTo>
                    <a:pt x="1641376" y="1961438"/>
                  </a:lnTo>
                  <a:lnTo>
                    <a:pt x="1756472" y="1966215"/>
                  </a:lnTo>
                  <a:lnTo>
                    <a:pt x="1814079" y="1967585"/>
                  </a:lnTo>
                  <a:lnTo>
                    <a:pt x="1871737" y="1968037"/>
                  </a:lnTo>
                  <a:lnTo>
                    <a:pt x="1900588" y="1967863"/>
                  </a:lnTo>
                  <a:lnTo>
                    <a:pt x="1958342" y="1966602"/>
                  </a:lnTo>
                  <a:lnTo>
                    <a:pt x="2016170" y="1963976"/>
                  </a:lnTo>
                  <a:lnTo>
                    <a:pt x="2107636" y="1957163"/>
                  </a:lnTo>
                  <a:lnTo>
                    <a:pt x="2158161" y="1954014"/>
                  </a:lnTo>
                  <a:lnTo>
                    <a:pt x="2417122" y="1944185"/>
                  </a:lnTo>
                  <a:lnTo>
                    <a:pt x="2419500" y="1940458"/>
                  </a:lnTo>
                  <a:lnTo>
                    <a:pt x="2424318" y="1937761"/>
                  </a:lnTo>
                  <a:lnTo>
                    <a:pt x="2431239" y="1935855"/>
                  </a:lnTo>
                  <a:lnTo>
                    <a:pt x="2439930" y="1934507"/>
                  </a:lnTo>
                  <a:lnTo>
                    <a:pt x="2450056" y="1933480"/>
                  </a:lnTo>
                  <a:lnTo>
                    <a:pt x="2456819" y="1932913"/>
                  </a:lnTo>
                  <a:close/>
                </a:path>
                <a:path w="2628900" h="1968500">
                  <a:moveTo>
                    <a:pt x="111917" y="0"/>
                  </a:moveTo>
                  <a:lnTo>
                    <a:pt x="64874" y="5616"/>
                  </a:lnTo>
                  <a:lnTo>
                    <a:pt x="33373" y="31450"/>
                  </a:lnTo>
                  <a:lnTo>
                    <a:pt x="19852" y="89838"/>
                  </a:lnTo>
                  <a:lnTo>
                    <a:pt x="14634" y="144402"/>
                  </a:lnTo>
                  <a:lnTo>
                    <a:pt x="10348" y="216468"/>
                  </a:lnTo>
                  <a:lnTo>
                    <a:pt x="6906" y="304211"/>
                  </a:lnTo>
                  <a:lnTo>
                    <a:pt x="4267" y="404030"/>
                  </a:lnTo>
                  <a:lnTo>
                    <a:pt x="2315" y="514988"/>
                  </a:lnTo>
                  <a:lnTo>
                    <a:pt x="987" y="634373"/>
                  </a:lnTo>
                  <a:lnTo>
                    <a:pt x="204" y="759914"/>
                  </a:lnTo>
                  <a:lnTo>
                    <a:pt x="0" y="1032218"/>
                  </a:lnTo>
                  <a:lnTo>
                    <a:pt x="354" y="1151210"/>
                  </a:lnTo>
                  <a:lnTo>
                    <a:pt x="974" y="1278264"/>
                  </a:lnTo>
                  <a:lnTo>
                    <a:pt x="1754" y="1400552"/>
                  </a:lnTo>
                  <a:lnTo>
                    <a:pt x="2614" y="1515382"/>
                  </a:lnTo>
                  <a:lnTo>
                    <a:pt x="4262" y="1713593"/>
                  </a:lnTo>
                  <a:lnTo>
                    <a:pt x="4930" y="1797892"/>
                  </a:lnTo>
                  <a:lnTo>
                    <a:pt x="5297" y="1854742"/>
                  </a:lnTo>
                  <a:lnTo>
                    <a:pt x="5371" y="1899787"/>
                  </a:lnTo>
                  <a:lnTo>
                    <a:pt x="5100" y="1920677"/>
                  </a:lnTo>
                  <a:lnTo>
                    <a:pt x="17245" y="1927966"/>
                  </a:lnTo>
                  <a:lnTo>
                    <a:pt x="54337" y="1940837"/>
                  </a:lnTo>
                  <a:lnTo>
                    <a:pt x="91660" y="1944457"/>
                  </a:lnTo>
                  <a:lnTo>
                    <a:pt x="116192" y="1944427"/>
                  </a:lnTo>
                  <a:lnTo>
                    <a:pt x="464870" y="1942622"/>
                  </a:lnTo>
                  <a:lnTo>
                    <a:pt x="593564" y="1939711"/>
                  </a:lnTo>
                  <a:lnTo>
                    <a:pt x="730508" y="1934941"/>
                  </a:lnTo>
                  <a:lnTo>
                    <a:pt x="815956" y="1933341"/>
                  </a:lnTo>
                  <a:lnTo>
                    <a:pt x="2456819" y="1932913"/>
                  </a:lnTo>
                  <a:lnTo>
                    <a:pt x="2498220" y="1927869"/>
                  </a:lnTo>
                  <a:lnTo>
                    <a:pt x="2542583" y="1908533"/>
                  </a:lnTo>
                  <a:lnTo>
                    <a:pt x="2561735" y="1860384"/>
                  </a:lnTo>
                  <a:lnTo>
                    <a:pt x="2563578" y="1797892"/>
                  </a:lnTo>
                  <a:lnTo>
                    <a:pt x="2569575" y="1581458"/>
                  </a:lnTo>
                  <a:lnTo>
                    <a:pt x="2572269" y="1484915"/>
                  </a:lnTo>
                  <a:lnTo>
                    <a:pt x="2575241" y="1379639"/>
                  </a:lnTo>
                  <a:lnTo>
                    <a:pt x="2578451" y="1267711"/>
                  </a:lnTo>
                  <a:lnTo>
                    <a:pt x="2581867" y="1150787"/>
                  </a:lnTo>
                  <a:lnTo>
                    <a:pt x="2585412" y="1032218"/>
                  </a:lnTo>
                  <a:lnTo>
                    <a:pt x="2589082" y="912812"/>
                  </a:lnTo>
                  <a:lnTo>
                    <a:pt x="2592822" y="795075"/>
                  </a:lnTo>
                  <a:lnTo>
                    <a:pt x="2596590" y="681086"/>
                  </a:lnTo>
                  <a:lnTo>
                    <a:pt x="2600345" y="572925"/>
                  </a:lnTo>
                  <a:lnTo>
                    <a:pt x="2604045" y="472672"/>
                  </a:lnTo>
                  <a:lnTo>
                    <a:pt x="2607650" y="382407"/>
                  </a:lnTo>
                  <a:lnTo>
                    <a:pt x="2611139" y="303767"/>
                  </a:lnTo>
                  <a:lnTo>
                    <a:pt x="2614403" y="240163"/>
                  </a:lnTo>
                  <a:lnTo>
                    <a:pt x="2617468" y="192343"/>
                  </a:lnTo>
                  <a:lnTo>
                    <a:pt x="2621731" y="150869"/>
                  </a:lnTo>
                  <a:lnTo>
                    <a:pt x="2622913" y="138854"/>
                  </a:lnTo>
                  <a:lnTo>
                    <a:pt x="2625773" y="89654"/>
                  </a:lnTo>
                  <a:lnTo>
                    <a:pt x="2626710" y="63941"/>
                  </a:lnTo>
                  <a:lnTo>
                    <a:pt x="2627213" y="50698"/>
                  </a:lnTo>
                  <a:lnTo>
                    <a:pt x="2627715" y="39086"/>
                  </a:lnTo>
                  <a:lnTo>
                    <a:pt x="1500666" y="39086"/>
                  </a:lnTo>
                  <a:lnTo>
                    <a:pt x="1332510" y="37200"/>
                  </a:lnTo>
                  <a:lnTo>
                    <a:pt x="455420" y="9758"/>
                  </a:lnTo>
                  <a:lnTo>
                    <a:pt x="218961" y="9758"/>
                  </a:lnTo>
                  <a:lnTo>
                    <a:pt x="206323" y="8995"/>
                  </a:lnTo>
                  <a:lnTo>
                    <a:pt x="193211" y="7793"/>
                  </a:lnTo>
                  <a:lnTo>
                    <a:pt x="152335" y="3090"/>
                  </a:lnTo>
                  <a:lnTo>
                    <a:pt x="138636" y="1674"/>
                  </a:lnTo>
                  <a:lnTo>
                    <a:pt x="125120" y="592"/>
                  </a:lnTo>
                  <a:lnTo>
                    <a:pt x="111917" y="0"/>
                  </a:lnTo>
                  <a:close/>
                </a:path>
                <a:path w="2628900" h="1968500">
                  <a:moveTo>
                    <a:pt x="2534671" y="15391"/>
                  </a:moveTo>
                  <a:lnTo>
                    <a:pt x="2522563" y="15444"/>
                  </a:lnTo>
                  <a:lnTo>
                    <a:pt x="1626912" y="38095"/>
                  </a:lnTo>
                  <a:lnTo>
                    <a:pt x="1500666" y="39086"/>
                  </a:lnTo>
                  <a:lnTo>
                    <a:pt x="2627715" y="39086"/>
                  </a:lnTo>
                  <a:lnTo>
                    <a:pt x="2628424" y="24859"/>
                  </a:lnTo>
                  <a:lnTo>
                    <a:pt x="2585953" y="18095"/>
                  </a:lnTo>
                  <a:lnTo>
                    <a:pt x="2547028" y="15570"/>
                  </a:lnTo>
                  <a:lnTo>
                    <a:pt x="2534671" y="15391"/>
                  </a:lnTo>
                  <a:close/>
                </a:path>
                <a:path w="2628900" h="1968500">
                  <a:moveTo>
                    <a:pt x="255887" y="4768"/>
                  </a:moveTo>
                  <a:lnTo>
                    <a:pt x="244719" y="5407"/>
                  </a:lnTo>
                  <a:lnTo>
                    <a:pt x="232662" y="7348"/>
                  </a:lnTo>
                  <a:lnTo>
                    <a:pt x="218961" y="9758"/>
                  </a:lnTo>
                  <a:lnTo>
                    <a:pt x="455420" y="9758"/>
                  </a:lnTo>
                  <a:lnTo>
                    <a:pt x="255887" y="4768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752354" y="6026690"/>
              <a:ext cx="6568089" cy="2317211"/>
              <a:chOff x="540265" y="4520017"/>
              <a:chExt cx="4926067" cy="1737908"/>
            </a:xfrm>
          </p:grpSpPr>
          <p:sp>
            <p:nvSpPr>
              <p:cNvPr id="18" name="object 44"/>
              <p:cNvSpPr/>
              <p:nvPr/>
            </p:nvSpPr>
            <p:spPr>
              <a:xfrm rot="18549582">
                <a:off x="4785407" y="5056496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1" name="object 8"/>
              <p:cNvSpPr/>
              <p:nvPr/>
            </p:nvSpPr>
            <p:spPr>
              <a:xfrm>
                <a:off x="540265" y="4520017"/>
                <a:ext cx="3592938" cy="1737908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552579"/>
              </a:solidFill>
            </p:spPr>
            <p:txBody>
              <a:bodyPr wrap="square" lIns="0" tIns="0" rIns="0" bIns="0" rtlCol="0"/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683568" y="4685673"/>
                <a:ext cx="3327065" cy="1046488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780"/>
                <a:r>
                  <a:rPr lang="en-GB" sz="2667" b="1" spc="33" dirty="0">
                    <a:solidFill>
                      <a:srgbClr val="FFFFFF"/>
                    </a:solidFill>
                    <a:latin typeface="+mj-lt"/>
                    <a:cs typeface="TheSerif HP9 Black"/>
                  </a:rPr>
                  <a:t>In &lt;Insert District/County&gt;:</a:t>
                </a:r>
              </a:p>
              <a:p>
                <a:pPr marL="17780"/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1&gt;</a:t>
                </a:r>
              </a:p>
              <a:p>
                <a:pPr marL="17780"/>
                <a:endParaRPr lang="en-GB" sz="1600" b="1" dirty="0">
                  <a:solidFill>
                    <a:srgbClr val="FFFFFF"/>
                  </a:solidFill>
                  <a:latin typeface="+mj-lt"/>
                  <a:cs typeface="Trebuchet MS"/>
                </a:endParaRPr>
              </a:p>
              <a:p>
                <a:pPr marL="17780"/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2&gt;</a:t>
                </a:r>
              </a:p>
              <a:p>
                <a:pPr marL="17780"/>
                <a:endParaRPr sz="1600" dirty="0">
                  <a:latin typeface="+mj-lt"/>
                  <a:cs typeface="Trebuchet MS"/>
                </a:endParaRPr>
              </a:p>
            </p:txBody>
          </p:sp>
        </p:grpSp>
        <p:sp>
          <p:nvSpPr>
            <p:cNvPr id="14" name="object 37"/>
            <p:cNvSpPr txBox="1"/>
            <p:nvPr/>
          </p:nvSpPr>
          <p:spPr>
            <a:xfrm>
              <a:off x="2632939" y="1656357"/>
              <a:ext cx="4522189" cy="324223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780"/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G</a:t>
              </a:r>
              <a:r>
                <a:rPr sz="2667" b="1" dirty="0">
                  <a:solidFill>
                    <a:srgbClr val="FFFFFF"/>
                  </a:solidFill>
                  <a:latin typeface="+mj-lt"/>
                  <a:cs typeface="TheSerif HP9 Black"/>
                </a:rPr>
                <a:t>O</a:t>
              </a:r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VERNANC</a:t>
              </a:r>
              <a:r>
                <a:rPr sz="2667" b="1" spc="20" dirty="0">
                  <a:solidFill>
                    <a:srgbClr val="FFFFFF"/>
                  </a:solidFill>
                  <a:latin typeface="+mj-lt"/>
                  <a:cs typeface="TheSerif HP9 Black"/>
                </a:rPr>
                <a:t>E</a:t>
              </a:r>
              <a:r>
                <a:rPr sz="2667" b="1" spc="7" dirty="0">
                  <a:solidFill>
                    <a:srgbClr val="FFFFFF"/>
                  </a:solidFill>
                  <a:latin typeface="+mj-lt"/>
                  <a:cs typeface="TheSerif HP9 Black"/>
                </a:rPr>
                <a:t>:</a:t>
              </a:r>
              <a:endParaRPr sz="2667" dirty="0">
                <a:latin typeface="+mj-lt"/>
                <a:cs typeface="TheSerif HP9 Black"/>
              </a:endParaRPr>
            </a:p>
            <a:p>
              <a:pPr marL="16933" marR="181182">
                <a:lnSpc>
                  <a:spcPct val="104900"/>
                </a:lnSpc>
                <a:spcBef>
                  <a:spcPts val="540"/>
                </a:spcBef>
              </a:pP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Objective: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By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2020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members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aged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6-25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play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a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part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Movement</a:t>
              </a:r>
              <a:r>
                <a:rPr sz="1600" spc="-20" dirty="0">
                  <a:solidFill>
                    <a:srgbClr val="FFFFFF"/>
                  </a:solidFill>
                  <a:latin typeface="+mj-lt"/>
                  <a:cs typeface="Trebuchet MS"/>
                </a:rPr>
                <a:t>’</a:t>
              </a:r>
              <a:r>
                <a:rPr sz="1600" dirty="0">
                  <a:solidFill>
                    <a:srgbClr val="FFFFFF"/>
                  </a:solidFill>
                  <a:latin typeface="+mj-lt"/>
                  <a:cs typeface="Trebuchet MS"/>
                </a:rPr>
                <a:t>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governance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through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active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participation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engagement.</a:t>
              </a:r>
              <a:endParaRPr sz="1600" dirty="0">
                <a:latin typeface="+mj-lt"/>
                <a:cs typeface="Trebuchet MS"/>
              </a:endParaRPr>
            </a:p>
            <a:p>
              <a:pPr marL="16933">
                <a:spcBef>
                  <a:spcPts val="693"/>
                </a:spcBef>
              </a:pPr>
              <a:r>
                <a:rPr sz="1600" b="1" spc="40" dirty="0">
                  <a:solidFill>
                    <a:srgbClr val="FFFFFF"/>
                  </a:solidFill>
                  <a:latin typeface="+mj-lt"/>
                  <a:cs typeface="Trebuchet MS"/>
                </a:rPr>
                <a:t>National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action:</a:t>
              </a:r>
              <a:endParaRPr sz="1600" dirty="0">
                <a:latin typeface="+mj-lt"/>
                <a:cs typeface="Trebuchet MS"/>
              </a:endParaRPr>
            </a:p>
            <a:p>
              <a:pPr marL="137157" marR="265000" indent="-120224" algn="just">
                <a:lnSpc>
                  <a:spcPct val="104900"/>
                </a:lnSpc>
                <a:spcBef>
                  <a:spcPts val="63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Supporting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governance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review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of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Scout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Association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embed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Y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outh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Shaped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 Scouting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directly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into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our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structures</a:t>
              </a:r>
              <a:endParaRPr sz="1600" dirty="0">
                <a:latin typeface="+mj-lt"/>
                <a:cs typeface="Trebuchet MS"/>
              </a:endParaRPr>
            </a:p>
            <a:p>
              <a:pPr marL="137157" marR="6773" indent="-120224">
                <a:lnSpc>
                  <a:spcPct val="104900"/>
                </a:lnSpc>
                <a:spcBef>
                  <a:spcPts val="31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Resources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support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for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executive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committees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successfully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induct,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mentor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include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93" dirty="0">
                  <a:solidFill>
                    <a:srgbClr val="FFFFFF"/>
                  </a:solidFill>
                  <a:latin typeface="+mj-lt"/>
                  <a:cs typeface="Trebuchet MS"/>
                </a:rPr>
                <a:t>young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people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00" dirty="0">
                  <a:solidFill>
                    <a:srgbClr val="FFFFFF"/>
                  </a:solidFill>
                  <a:latin typeface="+mj-lt"/>
                  <a:cs typeface="Trebuchet MS"/>
                </a:rPr>
                <a:t>on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their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committees</a:t>
              </a:r>
              <a:endParaRPr sz="1600" dirty="0">
                <a:latin typeface="+mj-lt"/>
                <a:cs typeface="Trebuchet MS"/>
              </a:endParaRP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7613349" y="1532645"/>
              <a:ext cx="6141420" cy="5055579"/>
              <a:chOff x="4186011" y="1149484"/>
              <a:chExt cx="4606065" cy="3791684"/>
            </a:xfrm>
          </p:grpSpPr>
          <p:sp>
            <p:nvSpPr>
              <p:cNvPr id="15" name="object 8"/>
              <p:cNvSpPr/>
              <p:nvPr/>
            </p:nvSpPr>
            <p:spPr>
              <a:xfrm>
                <a:off x="5199138" y="1149484"/>
                <a:ext cx="3592938" cy="3791684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E5E6E7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0" name="object 44"/>
              <p:cNvSpPr/>
              <p:nvPr/>
            </p:nvSpPr>
            <p:spPr>
              <a:xfrm rot="9698596">
                <a:off x="4186011" y="2563013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19" name="object 31"/>
              <p:cNvSpPr txBox="1"/>
              <p:nvPr/>
            </p:nvSpPr>
            <p:spPr>
              <a:xfrm>
                <a:off x="5393460" y="1291944"/>
                <a:ext cx="3210988" cy="2044550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>
                  <a:spcBef>
                    <a:spcPts val="600"/>
                  </a:spcBef>
                </a:pPr>
                <a:r>
                  <a:rPr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What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does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look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like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District/County?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 marR="6773" indent="-120224">
                  <a:lnSpc>
                    <a:spcPct val="104900"/>
                  </a:lnSpc>
                  <a:spcBef>
                    <a:spcPts val="633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Active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engaged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18-24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olds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trustees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0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on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executive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committee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including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YC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share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views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of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young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people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 marR="109217" indent="-120224" algn="just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spc="-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rustees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0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on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executive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committees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mentor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coach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their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younger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counterparts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create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e</a:t>
                </a:r>
                <a:r>
                  <a:rPr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f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fective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>
                  <a:spcBef>
                    <a:spcPts val="60"/>
                  </a:spcBef>
                </a:pP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supportive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committee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 marR="180335" indent="-120224" algn="just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Under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18s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County/District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are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actively</a:t>
                </a:r>
                <a:r>
                  <a:rPr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engaged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with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decisions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which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directly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ffect</a:t>
                </a:r>
                <a:r>
                  <a:rPr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their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Scouting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experiences</a:t>
                </a:r>
                <a:endParaRPr sz="1467" dirty="0">
                  <a:latin typeface="+mj-lt"/>
                  <a:cs typeface="Trebuchet MS"/>
                </a:endParaRPr>
              </a:p>
            </p:txBody>
          </p:sp>
          <p:sp>
            <p:nvSpPr>
              <p:cNvPr id="24" name="object 33"/>
              <p:cNvSpPr txBox="1"/>
              <p:nvPr/>
            </p:nvSpPr>
            <p:spPr>
              <a:xfrm>
                <a:off x="5392018" y="3513264"/>
                <a:ext cx="3207178" cy="90202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 marR="6773">
                  <a:lnSpc>
                    <a:spcPct val="104900"/>
                  </a:lnSpc>
                </a:pPr>
                <a:r>
                  <a:rPr lang="en-GB" sz="1467" spc="1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should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 YC be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working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with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make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reality?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Executive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Committee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Chair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Executive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committee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members</a:t>
                </a:r>
                <a:r>
                  <a:rPr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(trustees)</a:t>
                </a:r>
                <a:endParaRPr sz="1467" dirty="0">
                  <a:latin typeface="+mj-lt"/>
                  <a:cs typeface="Trebuchet MS"/>
                </a:endParaRPr>
              </a:p>
              <a:p>
                <a:pPr marL="137157" indent="-120224">
                  <a:spcBef>
                    <a:spcPts val="220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sz="14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CC/DCs</a:t>
                </a:r>
                <a:endParaRPr sz="1467" dirty="0">
                  <a:latin typeface="+mj-lt"/>
                  <a:cs typeface="Trebuchet MS"/>
                </a:endParaRPr>
              </a:p>
            </p:txBody>
          </p:sp>
        </p:grp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268245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860600" y="1617119"/>
            <a:ext cx="7194967" cy="6385971"/>
            <a:chOff x="8601293" y="1330516"/>
            <a:chExt cx="7194967" cy="6385971"/>
          </a:xfrm>
        </p:grpSpPr>
        <p:sp>
          <p:nvSpPr>
            <p:cNvPr id="3" name="TextBox 2"/>
            <p:cNvSpPr txBox="1"/>
            <p:nvPr/>
          </p:nvSpPr>
          <p:spPr>
            <a:xfrm>
              <a:off x="8601293" y="1330516"/>
              <a:ext cx="71949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tx2"/>
                  </a:solidFill>
                  <a:latin typeface="Nunito Sans Black" panose="00000A00000000000000" pitchFamily="2" charset="0"/>
                </a:rPr>
                <a:t>4 Key Areas of the YSS Strategy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8068" y="3315282"/>
              <a:ext cx="509668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Programme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Leadership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Management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Governance </a:t>
              </a:r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46386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698" y="948038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DCBA90-E5C7-4CB5-AB91-67CEE42153AA}"/>
              </a:ext>
            </a:extLst>
          </p:cNvPr>
          <p:cNvSpPr txBox="1"/>
          <p:nvPr/>
        </p:nvSpPr>
        <p:spPr>
          <a:xfrm>
            <a:off x="1269241" y="2141582"/>
            <a:ext cx="1273336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Lead the work towards our Youth Shaped strategic objective.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Ensure that young people from 6 – 25 years are involved and engaged in every decision that shapes their Scouting experience locally and to empower them to share their ideas and have a meaningful voice in our movement.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Work very closely with their relevant Commissioner &amp; Chair.</a:t>
            </a:r>
          </a:p>
          <a:p>
            <a:pPr marL="457189" indent="-457189">
              <a:buFont typeface="Arial" panose="020B0604020202020204" pitchFamily="34" charset="0"/>
              <a:buChar char="•"/>
            </a:pP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457189" indent="-457189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Local Youth Commissioners are appointed at either District or County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8C95C2-E15D-4C18-BCCE-0B50E12E88F0}"/>
              </a:ext>
            </a:extLst>
          </p:cNvPr>
          <p:cNvSpPr txBox="1"/>
          <p:nvPr/>
        </p:nvSpPr>
        <p:spPr>
          <a:xfrm>
            <a:off x="460900" y="853782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</p:spTree>
    <p:extLst>
      <p:ext uri="{BB962C8B-B14F-4D97-AF65-F5344CB8AC3E}">
        <p14:creationId xmlns:p14="http://schemas.microsoft.com/office/powerpoint/2010/main" val="1780250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699" y="913806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3DCD75-D202-447F-82D1-6B84B99FEA66}"/>
              </a:ext>
            </a:extLst>
          </p:cNvPr>
          <p:cNvSpPr txBox="1"/>
          <p:nvPr/>
        </p:nvSpPr>
        <p:spPr>
          <a:xfrm>
            <a:off x="8241681" y="2075723"/>
            <a:ext cx="73850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Deputy Youth Commissioner: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Looks after areas specific areas of work and projects.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Deputises</a:t>
            </a: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 for the Youth Commissioner.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Heavily involved in the development of the strategy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Recommended 18 to 25 years old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Classed as a ‘Manager’ appointment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Manager training if above 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27287-66D0-4540-8BFC-2151488CFD6C}"/>
              </a:ext>
            </a:extLst>
          </p:cNvPr>
          <p:cNvSpPr txBox="1"/>
          <p:nvPr/>
        </p:nvSpPr>
        <p:spPr>
          <a:xfrm>
            <a:off x="977654" y="2075723"/>
            <a:ext cx="698508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Youth Commissioner: </a:t>
            </a:r>
          </a:p>
          <a:p>
            <a:pPr>
              <a:lnSpc>
                <a:spcPct val="150000"/>
              </a:lnSpc>
            </a:pPr>
            <a:endParaRPr lang="en-US" sz="2400" b="1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Leads the Youth Shaped Scouting strategy locally.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Key member of the District/County team.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Manages and leads their local team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Must be 18 to 25 years old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Classed as a ‘Manager’ appointment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Manager </a:t>
            </a:r>
            <a:r>
              <a:rPr lang="en-GB" sz="24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Woodbadge</a:t>
            </a: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 Training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Trustee on the relevant executive</a:t>
            </a:r>
            <a:endParaRPr lang="en-US" sz="2400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  <a:p>
            <a:endParaRPr lang="en-US" sz="3200" dirty="0">
              <a:latin typeface="Nunito Sans Black" panose="00000A00000000000000" pitchFamily="2" charset="0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D0CE13-7C8A-42FF-9111-E09147E8BB86}"/>
              </a:ext>
            </a:extLst>
          </p:cNvPr>
          <p:cNvSpPr txBox="1"/>
          <p:nvPr/>
        </p:nvSpPr>
        <p:spPr>
          <a:xfrm>
            <a:off x="460900" y="853782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</p:spTree>
    <p:extLst>
      <p:ext uri="{BB962C8B-B14F-4D97-AF65-F5344CB8AC3E}">
        <p14:creationId xmlns:p14="http://schemas.microsoft.com/office/powerpoint/2010/main" val="19883328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869381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E27287-66D0-4540-8BFC-2151488CFD6C}"/>
              </a:ext>
            </a:extLst>
          </p:cNvPr>
          <p:cNvSpPr txBox="1"/>
          <p:nvPr/>
        </p:nvSpPr>
        <p:spPr>
          <a:xfrm>
            <a:off x="1236501" y="1616400"/>
            <a:ext cx="1414452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Supporter: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Looks after a specific area of the strategy, project or short term piece of work.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i.e</a:t>
            </a: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 </a:t>
            </a:r>
            <a:r>
              <a:rPr lang="en-US" sz="32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Programme</a:t>
            </a: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, Management, Leadership or Governance.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i.e</a:t>
            </a: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 sectional areas such as Beavers, Cubs etc.</a:t>
            </a:r>
          </a:p>
          <a:p>
            <a:pPr marL="990575" lvl="1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Help facilitates at events and workshops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Recommended 18 to 25 years old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Classed as a ‘Supporter’ appointment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Could be named an Assistant Youth Commissioner.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5CA3E9-265A-495D-B9A7-AFE75F8706A6}"/>
              </a:ext>
            </a:extLst>
          </p:cNvPr>
          <p:cNvSpPr txBox="1"/>
          <p:nvPr/>
        </p:nvSpPr>
        <p:spPr>
          <a:xfrm>
            <a:off x="460900" y="853782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</p:spTree>
    <p:extLst>
      <p:ext uri="{BB962C8B-B14F-4D97-AF65-F5344CB8AC3E}">
        <p14:creationId xmlns:p14="http://schemas.microsoft.com/office/powerpoint/2010/main" val="1537106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853782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  <p:sp>
        <p:nvSpPr>
          <p:cNvPr id="26" name="Flowchart: Process 25"/>
          <p:cNvSpPr/>
          <p:nvPr/>
        </p:nvSpPr>
        <p:spPr>
          <a:xfrm>
            <a:off x="2896328" y="3176008"/>
            <a:ext cx="4630065" cy="537024"/>
          </a:xfrm>
          <a:prstGeom prst="flowChartProcess">
            <a:avLst/>
          </a:prstGeom>
          <a:solidFill>
            <a:srgbClr val="552579"/>
          </a:solidFill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chemeClr val="bg1"/>
                </a:solidFill>
                <a:latin typeface="+mj-lt"/>
              </a:rPr>
              <a:t>County/Area Youth Commissioners</a:t>
            </a:r>
          </a:p>
        </p:txBody>
      </p:sp>
      <p:sp>
        <p:nvSpPr>
          <p:cNvPr id="28" name="Flowchart: Process 27"/>
          <p:cNvSpPr/>
          <p:nvPr/>
        </p:nvSpPr>
        <p:spPr>
          <a:xfrm>
            <a:off x="9649938" y="2905297"/>
            <a:ext cx="3512485" cy="693055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Appointed &amp; Line Managed by County Commissioner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7526393" y="3137487"/>
            <a:ext cx="2123545" cy="390080"/>
          </a:xfrm>
          <a:prstGeom prst="straightConnector1">
            <a:avLst/>
          </a:prstGeom>
          <a:ln w="38100">
            <a:solidFill>
              <a:srgbClr val="5525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lowchart: Process 29"/>
          <p:cNvSpPr/>
          <p:nvPr/>
        </p:nvSpPr>
        <p:spPr>
          <a:xfrm>
            <a:off x="2896328" y="3698520"/>
            <a:ext cx="4630065" cy="537024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Deputy County/Area Youth Commissioners</a:t>
            </a:r>
          </a:p>
        </p:txBody>
      </p:sp>
      <p:sp>
        <p:nvSpPr>
          <p:cNvPr id="31" name="Flowchart: Process 30"/>
          <p:cNvSpPr/>
          <p:nvPr/>
        </p:nvSpPr>
        <p:spPr>
          <a:xfrm>
            <a:off x="2896328" y="5019325"/>
            <a:ext cx="4630065" cy="537024"/>
          </a:xfrm>
          <a:prstGeom prst="flowChartProcess">
            <a:avLst/>
          </a:prstGeom>
          <a:solidFill>
            <a:srgbClr val="552579"/>
          </a:solidFill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67" b="1" dirty="0">
                <a:solidFill>
                  <a:schemeClr val="bg1"/>
                </a:solidFill>
                <a:latin typeface="+mj-lt"/>
              </a:rPr>
              <a:t>District Youth Commissioners</a:t>
            </a:r>
          </a:p>
        </p:txBody>
      </p:sp>
      <p:sp>
        <p:nvSpPr>
          <p:cNvPr id="32" name="Flowchart: Process 31"/>
          <p:cNvSpPr/>
          <p:nvPr/>
        </p:nvSpPr>
        <p:spPr>
          <a:xfrm>
            <a:off x="2896328" y="5541837"/>
            <a:ext cx="4630065" cy="537024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Deputy District Youth Commissioners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131080" y="4246430"/>
            <a:ext cx="0" cy="729343"/>
          </a:xfrm>
          <a:prstGeom prst="line">
            <a:avLst/>
          </a:prstGeom>
          <a:ln w="28575" cmpd="sng">
            <a:solidFill>
              <a:srgbClr val="55257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owchart: Process 34"/>
          <p:cNvSpPr/>
          <p:nvPr/>
        </p:nvSpPr>
        <p:spPr>
          <a:xfrm>
            <a:off x="9649938" y="3754378"/>
            <a:ext cx="3512485" cy="693055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Work closely with the County Chair, County Team &amp; DCs</a:t>
            </a:r>
          </a:p>
        </p:txBody>
      </p:sp>
      <p:cxnSp>
        <p:nvCxnSpPr>
          <p:cNvPr id="36" name="Straight Arrow Connector 35"/>
          <p:cNvCxnSpPr>
            <a:endCxn id="35" idx="1"/>
          </p:cNvCxnSpPr>
          <p:nvPr/>
        </p:nvCxnSpPr>
        <p:spPr>
          <a:xfrm>
            <a:off x="7526393" y="3825505"/>
            <a:ext cx="2123545" cy="275400"/>
          </a:xfrm>
          <a:prstGeom prst="straightConnector1">
            <a:avLst/>
          </a:prstGeom>
          <a:ln w="38100" cap="sq">
            <a:solidFill>
              <a:srgbClr val="552579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Flowchart: Process 36"/>
          <p:cNvSpPr/>
          <p:nvPr/>
        </p:nvSpPr>
        <p:spPr>
          <a:xfrm>
            <a:off x="9649938" y="4758057"/>
            <a:ext cx="3512485" cy="693055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Appointed &amp; Line Managed by District Commissioner</a:t>
            </a:r>
          </a:p>
        </p:txBody>
      </p:sp>
      <p:cxnSp>
        <p:nvCxnSpPr>
          <p:cNvPr id="38" name="Straight Arrow Connector 37"/>
          <p:cNvCxnSpPr>
            <a:endCxn id="37" idx="1"/>
          </p:cNvCxnSpPr>
          <p:nvPr/>
        </p:nvCxnSpPr>
        <p:spPr>
          <a:xfrm flipV="1">
            <a:off x="7526393" y="5104584"/>
            <a:ext cx="2123545" cy="390080"/>
          </a:xfrm>
          <a:prstGeom prst="straightConnector1">
            <a:avLst/>
          </a:prstGeom>
          <a:ln w="38100">
            <a:solidFill>
              <a:srgbClr val="5525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Flowchart: Process 38"/>
          <p:cNvSpPr/>
          <p:nvPr/>
        </p:nvSpPr>
        <p:spPr>
          <a:xfrm>
            <a:off x="9649938" y="5607138"/>
            <a:ext cx="3512485" cy="693055"/>
          </a:xfrm>
          <a:prstGeom prst="flowChartProcess">
            <a:avLst/>
          </a:prstGeom>
          <a:noFill/>
          <a:ln w="28575">
            <a:solidFill>
              <a:srgbClr val="5525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Work closely with the District Chair, District Team &amp; GSLs</a:t>
            </a:r>
          </a:p>
        </p:txBody>
      </p:sp>
      <p:cxnSp>
        <p:nvCxnSpPr>
          <p:cNvPr id="40" name="Straight Arrow Connector 39"/>
          <p:cNvCxnSpPr>
            <a:endCxn id="39" idx="1"/>
          </p:cNvCxnSpPr>
          <p:nvPr/>
        </p:nvCxnSpPr>
        <p:spPr>
          <a:xfrm>
            <a:off x="7526393" y="5678265"/>
            <a:ext cx="2123545" cy="275400"/>
          </a:xfrm>
          <a:prstGeom prst="straightConnector1">
            <a:avLst/>
          </a:prstGeom>
          <a:ln w="38100" cap="sq">
            <a:solidFill>
              <a:srgbClr val="552579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0978BFA-9C59-4640-9D65-307F7A605DF2}"/>
              </a:ext>
            </a:extLst>
          </p:cNvPr>
          <p:cNvCxnSpPr>
            <a:cxnSpLocks/>
          </p:cNvCxnSpPr>
          <p:nvPr/>
        </p:nvCxnSpPr>
        <p:spPr>
          <a:xfrm>
            <a:off x="9907059" y="7548331"/>
            <a:ext cx="1992917" cy="0"/>
          </a:xfrm>
          <a:prstGeom prst="straightConnector1">
            <a:avLst/>
          </a:prstGeom>
          <a:ln w="38100" cap="sq">
            <a:solidFill>
              <a:srgbClr val="552579"/>
            </a:solidFill>
            <a:prstDash val="sys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62F749-C6BA-4B98-A5E1-5C18374CDB98}"/>
              </a:ext>
            </a:extLst>
          </p:cNvPr>
          <p:cNvCxnSpPr>
            <a:cxnSpLocks/>
          </p:cNvCxnSpPr>
          <p:nvPr/>
        </p:nvCxnSpPr>
        <p:spPr>
          <a:xfrm>
            <a:off x="9907059" y="6961383"/>
            <a:ext cx="1992917" cy="0"/>
          </a:xfrm>
          <a:prstGeom prst="straightConnector1">
            <a:avLst/>
          </a:prstGeom>
          <a:ln w="38100">
            <a:solidFill>
              <a:srgbClr val="552579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84CB8B-3116-4F41-B22F-353BFE5B11D0}"/>
              </a:ext>
            </a:extLst>
          </p:cNvPr>
          <p:cNvSpPr txBox="1"/>
          <p:nvPr/>
        </p:nvSpPr>
        <p:spPr>
          <a:xfrm>
            <a:off x="11931162" y="6780246"/>
            <a:ext cx="195747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Line Manage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A215B20-8D91-4A90-A47C-2F3EFE8DC817}"/>
              </a:ext>
            </a:extLst>
          </p:cNvPr>
          <p:cNvSpPr txBox="1"/>
          <p:nvPr/>
        </p:nvSpPr>
        <p:spPr>
          <a:xfrm>
            <a:off x="11992841" y="7350699"/>
            <a:ext cx="1957479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33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Support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3630115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64A34B-DD4E-4E07-B4EB-16D6E7A07027}"/>
              </a:ext>
            </a:extLst>
          </p:cNvPr>
          <p:cNvSpPr txBox="1"/>
          <p:nvPr/>
        </p:nvSpPr>
        <p:spPr>
          <a:xfrm>
            <a:off x="8241680" y="2075724"/>
            <a:ext cx="727582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County/Area Youth Commissioners:</a:t>
            </a:r>
          </a:p>
          <a:p>
            <a:endParaRPr lang="en-GB" sz="2400" b="1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Less of a focus on local Group/Section support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More focus on working with District Youth Commissioners and providing joined up opportunities within the County/Area.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 err="1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i.e</a:t>
            </a: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 large events, facilitating Youth Commissioner meetings to share progress and ideas.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Ex-officio members of the National Scout Council</a:t>
            </a:r>
            <a:endParaRPr lang="en-US" sz="2400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602786-08BE-4E0B-AADD-AABB09EA8E0D}"/>
              </a:ext>
            </a:extLst>
          </p:cNvPr>
          <p:cNvSpPr txBox="1"/>
          <p:nvPr/>
        </p:nvSpPr>
        <p:spPr>
          <a:xfrm>
            <a:off x="641445" y="2075723"/>
            <a:ext cx="732129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District Youth Commissioners:</a:t>
            </a:r>
          </a:p>
          <a:p>
            <a:endParaRPr lang="en-GB" sz="2400" b="1" dirty="0">
              <a:solidFill>
                <a:schemeClr val="tx2"/>
              </a:solidFill>
              <a:latin typeface="Nunito Sans Black" panose="00000A00000000000000" pitchFamily="2" charset="0"/>
              <a:cs typeface="Arial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A real focus on supporting and championing Groups/Sections to provide young people opportunities to shape their Scouting Programme.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Supporting Youth Shaped Scouting within the Programme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Developing young people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/>
                </a:solidFill>
                <a:latin typeface="Nunito Sans Black" panose="00000A00000000000000" pitchFamily="2" charset="0"/>
                <a:cs typeface="Arial"/>
              </a:rPr>
              <a:t>Embedding young people in local decision making</a:t>
            </a: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94FC29-4F03-4308-BE84-B4808516F273}"/>
              </a:ext>
            </a:extLst>
          </p:cNvPr>
          <p:cNvSpPr txBox="1"/>
          <p:nvPr/>
        </p:nvSpPr>
        <p:spPr>
          <a:xfrm>
            <a:off x="460900" y="853782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</p:spTree>
    <p:extLst>
      <p:ext uri="{BB962C8B-B14F-4D97-AF65-F5344CB8AC3E}">
        <p14:creationId xmlns:p14="http://schemas.microsoft.com/office/powerpoint/2010/main" val="795221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876830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Nunito Sans Black" panose="00000A00000000000000" pitchFamily="2" charset="0"/>
              </a:rPr>
              <a:t>Local Youth Commissioners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101229" y="2555692"/>
            <a:ext cx="11582695" cy="5417083"/>
            <a:chOff x="2305945" y="1709531"/>
            <a:chExt cx="11582695" cy="54170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602786-08BE-4E0B-AADD-AABB09EA8E0D}"/>
                </a:ext>
              </a:extLst>
            </p:cNvPr>
            <p:cNvSpPr txBox="1"/>
            <p:nvPr/>
          </p:nvSpPr>
          <p:spPr>
            <a:xfrm>
              <a:off x="2305945" y="2075723"/>
              <a:ext cx="392115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rgbClr val="4E585D"/>
                  </a:solidFill>
                  <a:latin typeface="+mj-lt"/>
                  <a:cs typeface="Arial"/>
                </a:rPr>
                <a:t>Mark Ireland</a:t>
              </a:r>
              <a:br>
                <a:rPr lang="en-GB" sz="2800" b="1" dirty="0">
                  <a:solidFill>
                    <a:srgbClr val="4E585D"/>
                  </a:solidFill>
                  <a:latin typeface="+mj-lt"/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latin typeface="+mj-lt"/>
                  <a:cs typeface="Arial"/>
                </a:rPr>
                <a:t>County Youth Commissioner</a:t>
              </a:r>
              <a:endParaRPr lang="en-GB" sz="2800" b="1" dirty="0">
                <a:solidFill>
                  <a:srgbClr val="4E585D"/>
                </a:solidFill>
                <a:latin typeface="+mj-lt"/>
                <a:cs typeface="Arial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6C47C4-4631-4410-9B16-BBB13A4960FE}"/>
                </a:ext>
              </a:extLst>
            </p:cNvPr>
            <p:cNvSpPr/>
            <p:nvPr/>
          </p:nvSpPr>
          <p:spPr>
            <a:xfrm>
              <a:off x="6227097" y="1709531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8F2799-1C1C-413F-A5F9-4F1E922E38E7}"/>
                </a:ext>
              </a:extLst>
            </p:cNvPr>
            <p:cNvSpPr txBox="1"/>
            <p:nvPr/>
          </p:nvSpPr>
          <p:spPr>
            <a:xfrm>
              <a:off x="2305945" y="4005678"/>
              <a:ext cx="392115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4E585D"/>
                  </a:solidFill>
                  <a:cs typeface="Arial"/>
                </a:rPr>
                <a:t>Ben Dodds</a:t>
              </a:r>
              <a:br>
                <a:rPr lang="en-GB" sz="2800" b="1" dirty="0">
                  <a:solidFill>
                    <a:srgbClr val="4E585D"/>
                  </a:solidFill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cs typeface="Arial"/>
                </a:rPr>
                <a:t>Assistant County Youth Commissioner - Programme</a:t>
              </a:r>
              <a:endParaRPr lang="en-GB" sz="2800" b="1" dirty="0">
                <a:solidFill>
                  <a:srgbClr val="4E585D"/>
                </a:solidFill>
                <a:cs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B676B6-8D36-4DE6-8647-20AE80330E8C}"/>
                </a:ext>
              </a:extLst>
            </p:cNvPr>
            <p:cNvSpPr/>
            <p:nvPr/>
          </p:nvSpPr>
          <p:spPr>
            <a:xfrm>
              <a:off x="6227097" y="3639485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C99ED8-0CBC-4FEA-92E3-9515EA3A6FBA}"/>
                </a:ext>
              </a:extLst>
            </p:cNvPr>
            <p:cNvSpPr txBox="1"/>
            <p:nvPr/>
          </p:nvSpPr>
          <p:spPr>
            <a:xfrm>
              <a:off x="2305945" y="5864730"/>
              <a:ext cx="392115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4E585D"/>
                  </a:solidFill>
                  <a:cs typeface="Arial"/>
                </a:rPr>
                <a:t>Lauren Charlton</a:t>
              </a:r>
              <a:br>
                <a:rPr lang="en-GB" sz="2800" b="1" dirty="0">
                  <a:solidFill>
                    <a:srgbClr val="4E585D"/>
                  </a:solidFill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cs typeface="Arial"/>
                </a:rPr>
                <a:t>Assistant County Youth Commissioner - Media</a:t>
              </a:r>
              <a:endParaRPr lang="en-GB" sz="2800" b="1" dirty="0">
                <a:solidFill>
                  <a:srgbClr val="4E585D"/>
                </a:solidFill>
                <a:cs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36CA284-C3EA-44EE-A151-8D11482E6196}"/>
                </a:ext>
              </a:extLst>
            </p:cNvPr>
            <p:cNvSpPr/>
            <p:nvPr/>
          </p:nvSpPr>
          <p:spPr>
            <a:xfrm>
              <a:off x="6227097" y="5498537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4C15664-1BBB-4CC5-AB9E-9B29372553DA}"/>
                </a:ext>
              </a:extLst>
            </p:cNvPr>
            <p:cNvSpPr txBox="1"/>
            <p:nvPr/>
          </p:nvSpPr>
          <p:spPr>
            <a:xfrm>
              <a:off x="8370189" y="2075723"/>
              <a:ext cx="392115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4E585D"/>
                  </a:solidFill>
                  <a:cs typeface="Arial"/>
                </a:rPr>
                <a:t>Caroline Knox</a:t>
              </a:r>
              <a:br>
                <a:rPr lang="en-GB" sz="2800" b="1" dirty="0">
                  <a:solidFill>
                    <a:srgbClr val="4E585D"/>
                  </a:solidFill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cs typeface="Arial"/>
                </a:rPr>
                <a:t>Deputy County Youth Commissioner</a:t>
              </a:r>
              <a:endParaRPr lang="en-GB" sz="2800" b="1" dirty="0">
                <a:solidFill>
                  <a:srgbClr val="4E585D"/>
                </a:solidFill>
                <a:cs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558BE33-DEF4-49F9-BFFC-B2AFB3422B7E}"/>
                </a:ext>
              </a:extLst>
            </p:cNvPr>
            <p:cNvSpPr/>
            <p:nvPr/>
          </p:nvSpPr>
          <p:spPr>
            <a:xfrm>
              <a:off x="12291341" y="1709531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A05E1F-BECE-4985-9696-06CD7E7171B0}"/>
                </a:ext>
              </a:extLst>
            </p:cNvPr>
            <p:cNvSpPr txBox="1"/>
            <p:nvPr/>
          </p:nvSpPr>
          <p:spPr>
            <a:xfrm>
              <a:off x="8370189" y="4005678"/>
              <a:ext cx="392115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4E585D"/>
                  </a:solidFill>
                  <a:cs typeface="Arial"/>
                </a:rPr>
                <a:t>Lewis Hardy</a:t>
              </a:r>
              <a:br>
                <a:rPr lang="en-GB" sz="2800" b="1" dirty="0">
                  <a:solidFill>
                    <a:srgbClr val="4E585D"/>
                  </a:solidFill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cs typeface="Arial"/>
                </a:rPr>
                <a:t>Assistant County Youth Commissioner - Events</a:t>
              </a:r>
              <a:endParaRPr lang="en-GB" sz="2800" b="1" dirty="0">
                <a:solidFill>
                  <a:srgbClr val="4E585D"/>
                </a:solidFill>
                <a:cs typeface="Arial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735BAB8-2D80-4021-9346-31A383538F8C}"/>
                </a:ext>
              </a:extLst>
            </p:cNvPr>
            <p:cNvSpPr/>
            <p:nvPr/>
          </p:nvSpPr>
          <p:spPr>
            <a:xfrm>
              <a:off x="12291341" y="3639485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C1C275F-0EC7-465E-891F-E8D23C8B9BB4}"/>
                </a:ext>
              </a:extLst>
            </p:cNvPr>
            <p:cNvSpPr txBox="1"/>
            <p:nvPr/>
          </p:nvSpPr>
          <p:spPr>
            <a:xfrm>
              <a:off x="8370189" y="5864730"/>
              <a:ext cx="3921153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GB" sz="2800" b="1" dirty="0">
                  <a:solidFill>
                    <a:srgbClr val="4E585D"/>
                  </a:solidFill>
                  <a:cs typeface="Arial"/>
                </a:rPr>
                <a:t>Vacant</a:t>
              </a:r>
              <a:br>
                <a:rPr lang="en-GB" sz="2800" b="1" dirty="0">
                  <a:solidFill>
                    <a:srgbClr val="4E585D"/>
                  </a:solidFill>
                  <a:cs typeface="Arial"/>
                </a:rPr>
              </a:br>
              <a:r>
                <a:rPr lang="en-GB" sz="2400" b="1" dirty="0">
                  <a:solidFill>
                    <a:srgbClr val="4E585D"/>
                  </a:solidFill>
                  <a:cs typeface="Arial"/>
                </a:rPr>
                <a:t>Assistant County Youth Commissioner - Leadership</a:t>
              </a:r>
              <a:endParaRPr lang="en-GB" sz="2800" b="1" dirty="0">
                <a:solidFill>
                  <a:srgbClr val="4E585D"/>
                </a:solidFill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06CD61A-490C-4AD6-A73B-87FC72C76F17}"/>
                </a:ext>
              </a:extLst>
            </p:cNvPr>
            <p:cNvSpPr/>
            <p:nvPr/>
          </p:nvSpPr>
          <p:spPr>
            <a:xfrm>
              <a:off x="12291341" y="5498537"/>
              <a:ext cx="1597299" cy="1597299"/>
            </a:xfrm>
            <a:prstGeom prst="rect">
              <a:avLst/>
            </a:prstGeom>
            <a:solidFill>
              <a:srgbClr val="50008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 dirty="0">
                <a:latin typeface="+mj-lt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233752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719466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Youth Commissioners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B6268C-B7E2-4542-B512-FEB6EB1A8E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r="30313" b="10781"/>
          <a:stretch/>
        </p:blipFill>
        <p:spPr>
          <a:xfrm>
            <a:off x="1269243" y="1885571"/>
            <a:ext cx="5066614" cy="6454600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4C0F72D-7C3B-4F76-8C43-EEB51B32E2D0}"/>
              </a:ext>
            </a:extLst>
          </p:cNvPr>
          <p:cNvSpPr txBox="1"/>
          <p:nvPr/>
        </p:nvSpPr>
        <p:spPr>
          <a:xfrm>
            <a:off x="7369791" y="2920789"/>
            <a:ext cx="7792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Role descriptions available for both the District and County Youth Commissioner roles.</a:t>
            </a:r>
          </a:p>
          <a:p>
            <a:pPr algn="ctr"/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algn="ctr"/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www.durhamscouts.org.uk/youshape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535030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3922135"/>
            <a:ext cx="4254500" cy="649865"/>
          </a:xfrm>
        </p:spPr>
        <p:txBody>
          <a:bodyPr>
            <a:normAutofit fontScale="90000"/>
          </a:bodyPr>
          <a:lstStyle/>
          <a:p>
            <a:r>
              <a:rPr lang="en-GB" dirty="0"/>
              <a:t>Mark Ireland</a:t>
            </a:r>
            <a:br>
              <a:rPr lang="en-GB" dirty="0"/>
            </a:br>
            <a:r>
              <a:rPr lang="en-GB" dirty="0"/>
              <a:t>County Youth Commissioner</a:t>
            </a:r>
            <a:br>
              <a:rPr lang="en-GB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56924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447" y="2513535"/>
            <a:ext cx="117991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To leave with a greater understanding of the Youth Shaped Strategy. </a:t>
            </a:r>
            <a:b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US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Understand the Youth Commissioner role and how it’s appointed.</a:t>
            </a:r>
            <a:b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US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An opportunity to ask any questions you may have surrounding the Youth Shaped Strategy.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4400" dirty="0"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900" y="719466"/>
            <a:ext cx="4220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Key Outcomes</a:t>
            </a:r>
          </a:p>
        </p:txBody>
      </p:sp>
    </p:spTree>
    <p:extLst>
      <p:ext uri="{BB962C8B-B14F-4D97-AF65-F5344CB8AC3E}">
        <p14:creationId xmlns:p14="http://schemas.microsoft.com/office/powerpoint/2010/main" val="23058949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9477EA0-1E6A-4888-A35E-1D6817B07730}"/>
              </a:ext>
            </a:extLst>
          </p:cNvPr>
          <p:cNvSpPr txBox="1"/>
          <p:nvPr/>
        </p:nvSpPr>
        <p:spPr>
          <a:xfrm>
            <a:off x="2358671" y="2651787"/>
            <a:ext cx="1149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  <a:latin typeface="Nunito Sans Black" panose="00000A00000000000000" pitchFamily="2" charset="0"/>
              </a:rPr>
              <a:t>TRUE OR FALSE?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2635455" y="3990439"/>
            <a:ext cx="109452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Nunito Sans Black" panose="00000A00000000000000" pitchFamily="2" charset="0"/>
                <a:cs typeface="Leelawadee UI Semilight" panose="020B0402040204020203" pitchFamily="34" charset="-34"/>
              </a:rPr>
              <a:t>Move to the left of the room if you think the answer is true, or move to the right for false.</a:t>
            </a:r>
            <a:endParaRPr lang="en-GB" sz="5400" dirty="0">
              <a:latin typeface="Nunito Sans Black" panose="00000A00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0900" y="712401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Over to you...</a:t>
            </a:r>
          </a:p>
        </p:txBody>
      </p:sp>
    </p:spTree>
    <p:extLst>
      <p:ext uri="{BB962C8B-B14F-4D97-AF65-F5344CB8AC3E}">
        <p14:creationId xmlns:p14="http://schemas.microsoft.com/office/powerpoint/2010/main" val="558746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460900" y="1611178"/>
            <a:ext cx="719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Youth Shaped Scouting is a brand new concept we’ve never done before?</a:t>
            </a: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0" y="3915275"/>
            <a:ext cx="8128000" cy="4612423"/>
            <a:chOff x="-1454942" y="3915275"/>
            <a:chExt cx="11498784" cy="461242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-1454942" y="3915275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FALSE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-1081783" y="5726931"/>
              <a:ext cx="10647431" cy="28007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Youth Shaped Scouting goes back to 1907 and is fundamental part of the movement.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9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8434316" y="1646862"/>
            <a:ext cx="74991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The Youth Shaped Scouting Strategy 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has 6 key areas?</a:t>
            </a: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8128000" y="3571299"/>
            <a:ext cx="8128000" cy="4135337"/>
            <a:chOff x="6434476" y="3571299"/>
            <a:chExt cx="11498784" cy="41353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6434476" y="3571299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FALSE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0511C7-A0AC-4C9A-8F39-EB8C09D69AC3}"/>
                </a:ext>
              </a:extLst>
            </p:cNvPr>
            <p:cNvSpPr txBox="1"/>
            <p:nvPr/>
          </p:nvSpPr>
          <p:spPr>
            <a:xfrm>
              <a:off x="7175265" y="5582978"/>
              <a:ext cx="1030163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It has 4 key areas</a:t>
              </a:r>
              <a:b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Programme, Leadership, </a:t>
              </a:r>
              <a:b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Management and Governance.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782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627797" y="1178534"/>
            <a:ext cx="7044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Local Youth Commissioners can be appointed at both 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District and County level?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3628205"/>
            <a:ext cx="7965831" cy="4080888"/>
            <a:chOff x="-1454942" y="3628205"/>
            <a:chExt cx="11498784" cy="408088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0511C7-A0AC-4C9A-8F39-EB8C09D69AC3}"/>
                </a:ext>
              </a:extLst>
            </p:cNvPr>
            <p:cNvSpPr txBox="1"/>
            <p:nvPr/>
          </p:nvSpPr>
          <p:spPr>
            <a:xfrm>
              <a:off x="-548709" y="5585435"/>
              <a:ext cx="983104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Local Youth Commissioners should be appointed at both District and County.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-1454942" y="3628205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TRUE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364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8128000" y="1559547"/>
            <a:ext cx="7973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18-24 year olds can be trustees on executive committees to share the views of young people?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128000" y="3976353"/>
            <a:ext cx="7973100" cy="4534063"/>
            <a:chOff x="6230229" y="3976353"/>
            <a:chExt cx="11498784" cy="453406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0511C7-A0AC-4C9A-8F39-EB8C09D69AC3}"/>
                </a:ext>
              </a:extLst>
            </p:cNvPr>
            <p:cNvSpPr txBox="1"/>
            <p:nvPr/>
          </p:nvSpPr>
          <p:spPr>
            <a:xfrm>
              <a:off x="6782524" y="5709649"/>
              <a:ext cx="10651404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Active and engaged 18-24 year olds can and should be members of executive committees  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6230229" y="3976353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TRUE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66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286603" y="1345944"/>
            <a:ext cx="7410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A County Youth Commissioner role is classed as a ‘supporter’ appointment?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0" y="3613971"/>
            <a:ext cx="7983415" cy="4511528"/>
            <a:chOff x="-1454942" y="3613971"/>
            <a:chExt cx="11498784" cy="451152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0511C7-A0AC-4C9A-8F39-EB8C09D69AC3}"/>
                </a:ext>
              </a:extLst>
            </p:cNvPr>
            <p:cNvSpPr txBox="1"/>
            <p:nvPr/>
          </p:nvSpPr>
          <p:spPr>
            <a:xfrm>
              <a:off x="-1042137" y="5324732"/>
              <a:ext cx="10673932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A County Youth Commissioner role is a ‘manager’ appointment with Manager </a:t>
              </a:r>
              <a:r>
                <a:rPr lang="en-GB" sz="4400" dirty="0" err="1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Woodbadge</a:t>
              </a:r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 training.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-1454942" y="3613971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FALSE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36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8420669" y="1605122"/>
            <a:ext cx="75199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District Youth Commissioners focus on supporting and championing Groups/Sections to provide young people opportunities to shape their Scouting Programme?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128000" y="4462838"/>
            <a:ext cx="7997092" cy="3693318"/>
            <a:chOff x="6018663" y="3944223"/>
            <a:chExt cx="11498784" cy="36933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0511C7-A0AC-4C9A-8F39-EB8C09D69AC3}"/>
                </a:ext>
              </a:extLst>
            </p:cNvPr>
            <p:cNvSpPr txBox="1"/>
            <p:nvPr/>
          </p:nvSpPr>
          <p:spPr>
            <a:xfrm>
              <a:off x="6670438" y="5513883"/>
              <a:ext cx="1058171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400" dirty="0">
                  <a:solidFill>
                    <a:srgbClr val="4E585D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District Youth Commissioners have a local focus within Groups and Sections.</a:t>
              </a:r>
              <a:endParaRPr lang="en-GB" sz="4400" dirty="0">
                <a:latin typeface="Nunito Sans Black" panose="00000A00000000000000" pitchFamily="2" charset="0"/>
                <a:cs typeface="Leelawadee" panose="020B0502040204020203" pitchFamily="34" charset="-34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0AFC78-47C6-4191-AE5B-82DF0079BE0D}"/>
                </a:ext>
              </a:extLst>
            </p:cNvPr>
            <p:cNvSpPr txBox="1"/>
            <p:nvPr/>
          </p:nvSpPr>
          <p:spPr>
            <a:xfrm>
              <a:off x="6018663" y="3944223"/>
              <a:ext cx="114987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400" b="1" dirty="0">
                  <a:solidFill>
                    <a:srgbClr val="500085"/>
                  </a:solidFill>
                  <a:latin typeface="+mj-lt"/>
                </a:rPr>
                <a:t>TRUE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515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9477EA0-1E6A-4888-A35E-1D6817B07730}"/>
              </a:ext>
            </a:extLst>
          </p:cNvPr>
          <p:cNvSpPr txBox="1"/>
          <p:nvPr/>
        </p:nvSpPr>
        <p:spPr>
          <a:xfrm>
            <a:off x="2358671" y="2651787"/>
            <a:ext cx="11498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tx2"/>
                </a:solidFill>
                <a:latin typeface="Nunito Sans Black" panose="00000A00000000000000" pitchFamily="2" charset="0"/>
              </a:rPr>
              <a:t>TRUE OR FALSE?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511C7-A0AC-4C9A-8F39-EB8C09D69AC3}"/>
              </a:ext>
            </a:extLst>
          </p:cNvPr>
          <p:cNvSpPr txBox="1"/>
          <p:nvPr/>
        </p:nvSpPr>
        <p:spPr>
          <a:xfrm>
            <a:off x="2635455" y="3990439"/>
            <a:ext cx="10945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latin typeface="Nunito Sans Black" panose="00000A00000000000000" pitchFamily="2" charset="0"/>
                <a:cs typeface="Leelawadee UI Semilight" panose="020B0402040204020203" pitchFamily="34" charset="-34"/>
              </a:rPr>
              <a:t>Please return to your seats</a:t>
            </a:r>
            <a:endParaRPr lang="en-GB" sz="5400" dirty="0">
              <a:latin typeface="Nunito Sans Black" panose="00000A00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16660946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712401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>
                    <a:lumMod val="50000"/>
                  </a:schemeClr>
                </a:solidFill>
                <a:latin typeface="Nunito Sans Black" panose="00000A00000000000000" pitchFamily="2" charset="0"/>
              </a:rPr>
              <a:t>Over to you...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BC6476-97A9-407A-ADD0-9962D1214000}"/>
              </a:ext>
            </a:extLst>
          </p:cNvPr>
          <p:cNvSpPr txBox="1"/>
          <p:nvPr/>
        </p:nvSpPr>
        <p:spPr>
          <a:xfrm>
            <a:off x="2655392" y="3724291"/>
            <a:ext cx="109452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>
                <a:solidFill>
                  <a:schemeClr val="tx2">
                    <a:lumMod val="50000"/>
                  </a:schemeClr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Write down two things you can do in your role to make Scouting in your area more Youth Shaped.</a:t>
            </a:r>
            <a:endParaRPr lang="en-GB" sz="4400" dirty="0">
              <a:solidFill>
                <a:schemeClr val="tx2">
                  <a:lumMod val="50000"/>
                </a:schemeClr>
              </a:solidFill>
              <a:latin typeface="Nunito Sans Black" panose="00000A00000000000000" pitchFamily="2" charset="0"/>
              <a:cs typeface="Leelawadee" panose="020B0502040204020203" pitchFamily="34" charset="-34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342481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42447" y="2513535"/>
            <a:ext cx="1179910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To leave with a greater understanding of the Youth Shaped Strategy. </a:t>
            </a:r>
            <a:b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US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Understand the Youth Commissioner role and how it’s appointed.</a:t>
            </a:r>
            <a:b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US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An opportunity to ask any questions you may have surrounding the Youth Shaped Strategy.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44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0900" y="719466"/>
            <a:ext cx="42202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tx2"/>
                </a:solidFill>
                <a:latin typeface="Nunito Sans Black" panose="00000A00000000000000" pitchFamily="2" charset="0"/>
              </a:rPr>
              <a:t>Key Outcomes</a:t>
            </a:r>
          </a:p>
        </p:txBody>
      </p:sp>
    </p:spTree>
    <p:extLst>
      <p:ext uri="{BB962C8B-B14F-4D97-AF65-F5344CB8AC3E}">
        <p14:creationId xmlns:p14="http://schemas.microsoft.com/office/powerpoint/2010/main" val="18759906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625384" y="3115344"/>
            <a:ext cx="7069541" cy="2957910"/>
          </a:xfrm>
        </p:spPr>
        <p:txBody>
          <a:bodyPr>
            <a:normAutofit lnSpcReduction="10000"/>
          </a:bodyPr>
          <a:lstStyle/>
          <a:p>
            <a:pPr algn="ctr"/>
            <a:r>
              <a:rPr lang="en-GB" sz="5400" dirty="0">
                <a:solidFill>
                  <a:schemeClr val="tx2"/>
                </a:solidFill>
                <a:latin typeface="Nunito Sans Black" panose="00000A00000000000000" pitchFamily="2" charset="0"/>
              </a:rPr>
              <a:t>Any Questions?</a:t>
            </a:r>
          </a:p>
          <a:p>
            <a:pPr algn="ctr"/>
            <a:endParaRPr lang="en-GB" sz="5400" dirty="0">
              <a:solidFill>
                <a:schemeClr val="tx2"/>
              </a:solidFill>
              <a:latin typeface="Nunito Sans Black" panose="00000A00000000000000" pitchFamily="2" charset="0"/>
            </a:endParaRPr>
          </a:p>
          <a:p>
            <a:pPr algn="ctr"/>
            <a:br>
              <a:rPr lang="en-GB" dirty="0">
                <a:solidFill>
                  <a:schemeClr val="tx2"/>
                </a:solidFill>
                <a:latin typeface="Nunito Sans Black" panose="00000A00000000000000" pitchFamily="2" charset="0"/>
              </a:rPr>
            </a:br>
            <a:r>
              <a:rPr lang="en-GB" sz="3600" dirty="0">
                <a:solidFill>
                  <a:schemeClr val="tx2"/>
                </a:solidFill>
                <a:latin typeface="Nunito Sans Black" panose="00000A00000000000000" pitchFamily="2" charset="0"/>
              </a:rPr>
              <a:t>www.durhamscouts.org.uk/youshapeyouth@durhamscouts.org.uk</a:t>
            </a:r>
          </a:p>
          <a:p>
            <a:pPr algn="ctr"/>
            <a:endParaRPr lang="en-GB" sz="3600" dirty="0">
              <a:solidFill>
                <a:schemeClr val="tx2"/>
              </a:solidFill>
              <a:latin typeface="Nunito Sans Black" panose="00000A00000000000000" pitchFamily="2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53828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37931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976681" y="2920153"/>
            <a:ext cx="7956239" cy="5629487"/>
            <a:chOff x="3999542" y="1405385"/>
            <a:chExt cx="8256917" cy="5894928"/>
          </a:xfrm>
        </p:grpSpPr>
        <p:pic>
          <p:nvPicPr>
            <p:cNvPr id="12" name="Picture 11" descr="Slide_16-96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91" t="8211" r="22905" b="19661"/>
            <a:stretch/>
          </p:blipFill>
          <p:spPr>
            <a:xfrm>
              <a:off x="3999542" y="1405385"/>
              <a:ext cx="8256917" cy="5894928"/>
            </a:xfrm>
            <a:prstGeom prst="rect">
              <a:avLst/>
            </a:prstGeom>
          </p:spPr>
        </p:pic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4718731" y="2767989"/>
              <a:ext cx="6624916" cy="3085524"/>
            </a:xfrm>
            <a:prstGeom prst="rect">
              <a:avLst/>
            </a:prstGeom>
          </p:spPr>
          <p:txBody>
            <a:bodyPr vert="horz" lIns="121920" tIns="60960" rIns="121920" bIns="60960" rtlCol="0">
              <a:no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4000" dirty="0">
                  <a:solidFill>
                    <a:srgbClr val="008EC2"/>
                  </a:solidFill>
                  <a:latin typeface="+mj-lt"/>
                  <a:ea typeface="+mj-ea"/>
                  <a:cs typeface="TheSerif HP3 Light"/>
                </a:rPr>
                <a:t>“Young people working in </a:t>
              </a:r>
              <a:r>
                <a:rPr lang="en-GB" sz="4000" b="1" u="sng" dirty="0">
                  <a:solidFill>
                    <a:srgbClr val="008EC2"/>
                  </a:solidFill>
                  <a:latin typeface="+mj-lt"/>
                  <a:ea typeface="+mj-ea"/>
                  <a:cs typeface="TheSerif HP3 Light"/>
                </a:rPr>
                <a:t>partnership</a:t>
              </a:r>
              <a:r>
                <a:rPr lang="en-GB" sz="4000" dirty="0">
                  <a:solidFill>
                    <a:srgbClr val="008EC2"/>
                  </a:solidFill>
                  <a:latin typeface="+mj-lt"/>
                  <a:ea typeface="+mj-ea"/>
                  <a:cs typeface="TheSerif HP3 Light"/>
                </a:rPr>
                <a:t> with adults to shape their Scouting adventure.”</a:t>
              </a:r>
            </a:p>
          </p:txBody>
        </p:sp>
      </p:grpSp>
      <p:sp>
        <p:nvSpPr>
          <p:cNvPr id="15" name="Title 1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0" y="1760752"/>
            <a:ext cx="16256000" cy="984885"/>
          </a:xfrm>
        </p:spPr>
        <p:txBody>
          <a:bodyPr/>
          <a:lstStyle/>
          <a:p>
            <a:pPr algn="ctr"/>
            <a:r>
              <a:rPr lang="en-GB" sz="5400" dirty="0">
                <a:solidFill>
                  <a:schemeClr val="tx2"/>
                </a:solidFill>
                <a:latin typeface="Nunito Sans Black" panose="00000A00000000000000" pitchFamily="2" charset="0"/>
              </a:rPr>
              <a:t>What is Youth Shaped Scouting? (YSS)</a:t>
            </a:r>
          </a:p>
          <a:p>
            <a:pPr algn="ctr"/>
            <a:endParaRPr lang="en-GB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48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7433" y="947556"/>
            <a:ext cx="93930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tx2"/>
                </a:solidFill>
                <a:latin typeface="Nunito Sans Black" panose="00000A00000000000000" pitchFamily="2" charset="0"/>
              </a:rPr>
              <a:t>Key Points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900" y="1915031"/>
            <a:ext cx="7606447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Youth Shaped Scouting is not a new concept.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We are a movement, so we need to keep moving.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It’s about attitude, not age.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People are already doing it.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The importance of partnership.</a:t>
            </a:r>
            <a:b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</a:br>
            <a:endParaRPr lang="en-GB" sz="3200" dirty="0">
              <a:solidFill>
                <a:schemeClr val="tx2"/>
              </a:solidFill>
              <a:latin typeface="Nunito Sans Black" panose="00000A00000000000000" pitchFamily="2" charset="0"/>
              <a:cs typeface="Leelawadee UI Semilight" panose="020B0402040204020203" pitchFamily="34" charset="-34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sz="3200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rPr>
              <a:t>It should always be fun!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3956771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5"/>
          <p:cNvSpPr txBox="1">
            <a:spLocks/>
          </p:cNvSpPr>
          <p:nvPr/>
        </p:nvSpPr>
        <p:spPr>
          <a:xfrm>
            <a:off x="2099116" y="2267737"/>
            <a:ext cx="12128108" cy="569282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solidFill>
                  <a:srgbClr val="FFFFFF"/>
                </a:solidFill>
                <a:cs typeface="TheSerif HP3 Light"/>
              </a:rPr>
              <a:t>‘Through the Patrol System, the Scouts learn that they have considerable say in what their Troop does.’</a:t>
            </a:r>
          </a:p>
          <a:p>
            <a:pPr algn="l"/>
            <a:endParaRPr lang="en-US" sz="3600" dirty="0">
              <a:solidFill>
                <a:srgbClr val="FFFFFF"/>
              </a:solidFill>
              <a:cs typeface="TheSerif HP3 Light"/>
            </a:endParaRPr>
          </a:p>
          <a:p>
            <a:pPr algn="l"/>
            <a:r>
              <a:rPr lang="en-US" sz="3600" dirty="0">
                <a:solidFill>
                  <a:srgbClr val="FFFFFF"/>
                </a:solidFill>
                <a:cs typeface="TheSerif HP3 Light"/>
              </a:rPr>
              <a:t>Robert Baden-Powell</a:t>
            </a:r>
            <a:br>
              <a:rPr lang="en-US" sz="3600" dirty="0">
                <a:solidFill>
                  <a:srgbClr val="FFFFFF"/>
                </a:solidFill>
                <a:cs typeface="TheSerif HP3 Light"/>
              </a:rPr>
            </a:br>
            <a:r>
              <a:rPr lang="en-US" sz="3600" dirty="0">
                <a:solidFill>
                  <a:srgbClr val="FFFFFF"/>
                </a:solidFill>
                <a:cs typeface="TheSerif HP3 Light"/>
              </a:rPr>
              <a:t>Scouting for Boys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281312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860600" y="1617119"/>
            <a:ext cx="7194967" cy="6385971"/>
            <a:chOff x="8601293" y="1330516"/>
            <a:chExt cx="7194967" cy="6385971"/>
          </a:xfrm>
        </p:grpSpPr>
        <p:sp>
          <p:nvSpPr>
            <p:cNvPr id="3" name="TextBox 2"/>
            <p:cNvSpPr txBox="1"/>
            <p:nvPr/>
          </p:nvSpPr>
          <p:spPr>
            <a:xfrm>
              <a:off x="8601293" y="1330516"/>
              <a:ext cx="7194967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tx2"/>
                  </a:solidFill>
                  <a:latin typeface="Nunito Sans Black" panose="00000A00000000000000" pitchFamily="2" charset="0"/>
                </a:rPr>
                <a:t>4 Key Areas of the YSS Strategy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8068" y="3315282"/>
              <a:ext cx="5096688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Programme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Leadership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Management</a:t>
              </a:r>
              <a:b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</a:br>
              <a:endParaRPr lang="en-US" sz="4000" b="1" dirty="0">
                <a:solidFill>
                  <a:schemeClr val="tx2"/>
                </a:solidFill>
                <a:latin typeface="Nunito Sans Black" panose="00000A00000000000000" pitchFamily="2" charset="0"/>
                <a:cs typeface="Leelawadee UI Semilight" panose="020B0402040204020203" pitchFamily="34" charset="-34"/>
              </a:endParaRPr>
            </a:p>
            <a:p>
              <a:pPr marL="609585" indent="-609585">
                <a:buFont typeface="+mj-lt"/>
                <a:buAutoNum type="arabicPeriod"/>
              </a:pPr>
              <a:r>
                <a:rPr lang="en-US" sz="4000" b="1" dirty="0">
                  <a:solidFill>
                    <a:schemeClr val="tx2"/>
                  </a:solidFill>
                  <a:latin typeface="Nunito Sans Black" panose="00000A00000000000000" pitchFamily="2" charset="0"/>
                  <a:cs typeface="Leelawadee UI Semilight" panose="020B0402040204020203" pitchFamily="34" charset="-34"/>
                </a:rPr>
                <a:t>Governance </a:t>
              </a:r>
            </a:p>
          </p:txBody>
        </p:sp>
      </p:grpSp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431000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0900" y="688596"/>
            <a:ext cx="35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+mj-lt"/>
              </a:rPr>
              <a:t>Programme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59686" y="1711231"/>
            <a:ext cx="11336627" cy="6864502"/>
            <a:chOff x="2418142" y="1458037"/>
            <a:chExt cx="11336627" cy="6864502"/>
          </a:xfrm>
        </p:grpSpPr>
        <p:sp>
          <p:nvSpPr>
            <p:cNvPr id="12" name="object 7"/>
            <p:cNvSpPr/>
            <p:nvPr/>
          </p:nvSpPr>
          <p:spPr>
            <a:xfrm>
              <a:off x="2418142" y="1458037"/>
              <a:ext cx="4961369" cy="4170080"/>
            </a:xfrm>
            <a:custGeom>
              <a:avLst/>
              <a:gdLst/>
              <a:ahLst/>
              <a:cxnLst/>
              <a:rect l="l" t="t" r="r" b="b"/>
              <a:pathLst>
                <a:path w="2628900" h="1968500">
                  <a:moveTo>
                    <a:pt x="2456819" y="1932913"/>
                  </a:moveTo>
                  <a:lnTo>
                    <a:pt x="901323" y="1932913"/>
                  </a:lnTo>
                  <a:lnTo>
                    <a:pt x="986619" y="1933547"/>
                  </a:lnTo>
                  <a:lnTo>
                    <a:pt x="1114460" y="1936248"/>
                  </a:lnTo>
                  <a:lnTo>
                    <a:pt x="1284787" y="1942540"/>
                  </a:lnTo>
                  <a:lnTo>
                    <a:pt x="1641376" y="1961438"/>
                  </a:lnTo>
                  <a:lnTo>
                    <a:pt x="1756472" y="1966215"/>
                  </a:lnTo>
                  <a:lnTo>
                    <a:pt x="1814079" y="1967585"/>
                  </a:lnTo>
                  <a:lnTo>
                    <a:pt x="1871737" y="1968037"/>
                  </a:lnTo>
                  <a:lnTo>
                    <a:pt x="1900588" y="1967863"/>
                  </a:lnTo>
                  <a:lnTo>
                    <a:pt x="1958342" y="1966602"/>
                  </a:lnTo>
                  <a:lnTo>
                    <a:pt x="2016170" y="1963976"/>
                  </a:lnTo>
                  <a:lnTo>
                    <a:pt x="2107636" y="1957163"/>
                  </a:lnTo>
                  <a:lnTo>
                    <a:pt x="2158161" y="1954014"/>
                  </a:lnTo>
                  <a:lnTo>
                    <a:pt x="2417122" y="1944185"/>
                  </a:lnTo>
                  <a:lnTo>
                    <a:pt x="2419500" y="1940458"/>
                  </a:lnTo>
                  <a:lnTo>
                    <a:pt x="2424318" y="1937761"/>
                  </a:lnTo>
                  <a:lnTo>
                    <a:pt x="2431239" y="1935855"/>
                  </a:lnTo>
                  <a:lnTo>
                    <a:pt x="2439930" y="1934507"/>
                  </a:lnTo>
                  <a:lnTo>
                    <a:pt x="2450056" y="1933480"/>
                  </a:lnTo>
                  <a:lnTo>
                    <a:pt x="2456819" y="1932913"/>
                  </a:lnTo>
                  <a:close/>
                </a:path>
                <a:path w="2628900" h="1968500">
                  <a:moveTo>
                    <a:pt x="111917" y="0"/>
                  </a:moveTo>
                  <a:lnTo>
                    <a:pt x="64874" y="5616"/>
                  </a:lnTo>
                  <a:lnTo>
                    <a:pt x="33373" y="31450"/>
                  </a:lnTo>
                  <a:lnTo>
                    <a:pt x="19852" y="89838"/>
                  </a:lnTo>
                  <a:lnTo>
                    <a:pt x="14634" y="144402"/>
                  </a:lnTo>
                  <a:lnTo>
                    <a:pt x="10348" y="216468"/>
                  </a:lnTo>
                  <a:lnTo>
                    <a:pt x="6906" y="304211"/>
                  </a:lnTo>
                  <a:lnTo>
                    <a:pt x="4267" y="404030"/>
                  </a:lnTo>
                  <a:lnTo>
                    <a:pt x="2315" y="514988"/>
                  </a:lnTo>
                  <a:lnTo>
                    <a:pt x="987" y="634373"/>
                  </a:lnTo>
                  <a:lnTo>
                    <a:pt x="204" y="759914"/>
                  </a:lnTo>
                  <a:lnTo>
                    <a:pt x="0" y="1032218"/>
                  </a:lnTo>
                  <a:lnTo>
                    <a:pt x="354" y="1151210"/>
                  </a:lnTo>
                  <a:lnTo>
                    <a:pt x="974" y="1278264"/>
                  </a:lnTo>
                  <a:lnTo>
                    <a:pt x="1754" y="1400552"/>
                  </a:lnTo>
                  <a:lnTo>
                    <a:pt x="2614" y="1515382"/>
                  </a:lnTo>
                  <a:lnTo>
                    <a:pt x="4262" y="1713593"/>
                  </a:lnTo>
                  <a:lnTo>
                    <a:pt x="4930" y="1797892"/>
                  </a:lnTo>
                  <a:lnTo>
                    <a:pt x="5297" y="1854742"/>
                  </a:lnTo>
                  <a:lnTo>
                    <a:pt x="5371" y="1899787"/>
                  </a:lnTo>
                  <a:lnTo>
                    <a:pt x="5100" y="1920677"/>
                  </a:lnTo>
                  <a:lnTo>
                    <a:pt x="17245" y="1927966"/>
                  </a:lnTo>
                  <a:lnTo>
                    <a:pt x="54337" y="1940837"/>
                  </a:lnTo>
                  <a:lnTo>
                    <a:pt x="91660" y="1944457"/>
                  </a:lnTo>
                  <a:lnTo>
                    <a:pt x="116192" y="1944427"/>
                  </a:lnTo>
                  <a:lnTo>
                    <a:pt x="464870" y="1942622"/>
                  </a:lnTo>
                  <a:lnTo>
                    <a:pt x="593564" y="1939711"/>
                  </a:lnTo>
                  <a:lnTo>
                    <a:pt x="730508" y="1934941"/>
                  </a:lnTo>
                  <a:lnTo>
                    <a:pt x="815956" y="1933341"/>
                  </a:lnTo>
                  <a:lnTo>
                    <a:pt x="2456819" y="1932913"/>
                  </a:lnTo>
                  <a:lnTo>
                    <a:pt x="2498220" y="1927869"/>
                  </a:lnTo>
                  <a:lnTo>
                    <a:pt x="2542583" y="1908533"/>
                  </a:lnTo>
                  <a:lnTo>
                    <a:pt x="2561735" y="1860384"/>
                  </a:lnTo>
                  <a:lnTo>
                    <a:pt x="2563578" y="1797892"/>
                  </a:lnTo>
                  <a:lnTo>
                    <a:pt x="2569575" y="1581458"/>
                  </a:lnTo>
                  <a:lnTo>
                    <a:pt x="2572269" y="1484915"/>
                  </a:lnTo>
                  <a:lnTo>
                    <a:pt x="2575241" y="1379639"/>
                  </a:lnTo>
                  <a:lnTo>
                    <a:pt x="2578451" y="1267711"/>
                  </a:lnTo>
                  <a:lnTo>
                    <a:pt x="2581867" y="1150787"/>
                  </a:lnTo>
                  <a:lnTo>
                    <a:pt x="2585412" y="1032218"/>
                  </a:lnTo>
                  <a:lnTo>
                    <a:pt x="2589082" y="912812"/>
                  </a:lnTo>
                  <a:lnTo>
                    <a:pt x="2592822" y="795075"/>
                  </a:lnTo>
                  <a:lnTo>
                    <a:pt x="2596590" y="681086"/>
                  </a:lnTo>
                  <a:lnTo>
                    <a:pt x="2600345" y="572925"/>
                  </a:lnTo>
                  <a:lnTo>
                    <a:pt x="2604045" y="472672"/>
                  </a:lnTo>
                  <a:lnTo>
                    <a:pt x="2607650" y="382407"/>
                  </a:lnTo>
                  <a:lnTo>
                    <a:pt x="2611139" y="303767"/>
                  </a:lnTo>
                  <a:lnTo>
                    <a:pt x="2614403" y="240163"/>
                  </a:lnTo>
                  <a:lnTo>
                    <a:pt x="2617468" y="192343"/>
                  </a:lnTo>
                  <a:lnTo>
                    <a:pt x="2621731" y="150869"/>
                  </a:lnTo>
                  <a:lnTo>
                    <a:pt x="2622913" y="138854"/>
                  </a:lnTo>
                  <a:lnTo>
                    <a:pt x="2625773" y="89654"/>
                  </a:lnTo>
                  <a:lnTo>
                    <a:pt x="2626710" y="63941"/>
                  </a:lnTo>
                  <a:lnTo>
                    <a:pt x="2627213" y="50698"/>
                  </a:lnTo>
                  <a:lnTo>
                    <a:pt x="2627715" y="39086"/>
                  </a:lnTo>
                  <a:lnTo>
                    <a:pt x="1500666" y="39086"/>
                  </a:lnTo>
                  <a:lnTo>
                    <a:pt x="1332510" y="37200"/>
                  </a:lnTo>
                  <a:lnTo>
                    <a:pt x="455420" y="9758"/>
                  </a:lnTo>
                  <a:lnTo>
                    <a:pt x="218961" y="9758"/>
                  </a:lnTo>
                  <a:lnTo>
                    <a:pt x="206323" y="8995"/>
                  </a:lnTo>
                  <a:lnTo>
                    <a:pt x="193211" y="7793"/>
                  </a:lnTo>
                  <a:lnTo>
                    <a:pt x="152335" y="3090"/>
                  </a:lnTo>
                  <a:lnTo>
                    <a:pt x="138636" y="1674"/>
                  </a:lnTo>
                  <a:lnTo>
                    <a:pt x="125120" y="592"/>
                  </a:lnTo>
                  <a:lnTo>
                    <a:pt x="111917" y="0"/>
                  </a:lnTo>
                  <a:close/>
                </a:path>
                <a:path w="2628900" h="1968500">
                  <a:moveTo>
                    <a:pt x="2534671" y="15391"/>
                  </a:moveTo>
                  <a:lnTo>
                    <a:pt x="2522563" y="15444"/>
                  </a:lnTo>
                  <a:lnTo>
                    <a:pt x="1626912" y="38095"/>
                  </a:lnTo>
                  <a:lnTo>
                    <a:pt x="1500666" y="39086"/>
                  </a:lnTo>
                  <a:lnTo>
                    <a:pt x="2627715" y="39086"/>
                  </a:lnTo>
                  <a:lnTo>
                    <a:pt x="2628424" y="24859"/>
                  </a:lnTo>
                  <a:lnTo>
                    <a:pt x="2585953" y="18095"/>
                  </a:lnTo>
                  <a:lnTo>
                    <a:pt x="2547028" y="15570"/>
                  </a:lnTo>
                  <a:lnTo>
                    <a:pt x="2534671" y="15391"/>
                  </a:lnTo>
                  <a:close/>
                </a:path>
                <a:path w="2628900" h="1968500">
                  <a:moveTo>
                    <a:pt x="255887" y="4768"/>
                  </a:moveTo>
                  <a:lnTo>
                    <a:pt x="244719" y="5407"/>
                  </a:lnTo>
                  <a:lnTo>
                    <a:pt x="232662" y="7348"/>
                  </a:lnTo>
                  <a:lnTo>
                    <a:pt x="218961" y="9758"/>
                  </a:lnTo>
                  <a:lnTo>
                    <a:pt x="455420" y="9758"/>
                  </a:lnTo>
                  <a:lnTo>
                    <a:pt x="255887" y="4768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2400">
                <a:latin typeface="+mj-lt"/>
              </a:endParaRPr>
            </a:p>
          </p:txBody>
        </p:sp>
        <p:sp>
          <p:nvSpPr>
            <p:cNvPr id="13" name="object 22"/>
            <p:cNvSpPr txBox="1"/>
            <p:nvPr/>
          </p:nvSpPr>
          <p:spPr>
            <a:xfrm>
              <a:off x="2753676" y="1623695"/>
              <a:ext cx="4272979" cy="32932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780" algn="just"/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P</a:t>
              </a:r>
              <a:r>
                <a:rPr sz="2667" b="1" spc="20" dirty="0">
                  <a:solidFill>
                    <a:srgbClr val="FFFFFF"/>
                  </a:solidFill>
                  <a:latin typeface="+mj-lt"/>
                  <a:cs typeface="TheSerif HP9 Black"/>
                </a:rPr>
                <a:t>R</a:t>
              </a:r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O</a:t>
              </a:r>
              <a:r>
                <a:rPr sz="2667" b="1" spc="73" dirty="0">
                  <a:solidFill>
                    <a:srgbClr val="FFFFFF"/>
                  </a:solidFill>
                  <a:latin typeface="+mj-lt"/>
                  <a:cs typeface="TheSerif HP9 Black"/>
                </a:rPr>
                <a:t>G</a:t>
              </a:r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RAM</a:t>
              </a:r>
              <a:r>
                <a:rPr sz="2667" b="1" spc="67" dirty="0">
                  <a:solidFill>
                    <a:srgbClr val="FFFFFF"/>
                  </a:solidFill>
                  <a:latin typeface="+mj-lt"/>
                  <a:cs typeface="TheSerif HP9 Black"/>
                </a:rPr>
                <a:t>M</a:t>
              </a:r>
              <a:r>
                <a:rPr sz="2667" b="1" spc="20" dirty="0">
                  <a:solidFill>
                    <a:srgbClr val="FFFFFF"/>
                  </a:solidFill>
                  <a:latin typeface="+mj-lt"/>
                  <a:cs typeface="TheSerif HP9 Black"/>
                </a:rPr>
                <a:t>E</a:t>
              </a:r>
              <a:r>
                <a:rPr sz="2667" b="1" spc="7" dirty="0">
                  <a:solidFill>
                    <a:srgbClr val="FFFFFF"/>
                  </a:solidFill>
                  <a:latin typeface="+mj-lt"/>
                  <a:cs typeface="TheSerif HP9 Black"/>
                </a:rPr>
                <a:t>:</a:t>
              </a:r>
              <a:endParaRPr sz="2667" dirty="0">
                <a:latin typeface="+mj-lt"/>
                <a:cs typeface="TheSerif HP9 Black"/>
              </a:endParaRPr>
            </a:p>
            <a:p>
              <a:pPr marL="16933" marR="6773" algn="just">
                <a:lnSpc>
                  <a:spcPct val="104900"/>
                </a:lnSpc>
                <a:spcBef>
                  <a:spcPts val="540"/>
                </a:spcBef>
              </a:pP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Objective: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By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2020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Programme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all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sections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will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be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designed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delivered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by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93" dirty="0">
                  <a:solidFill>
                    <a:srgbClr val="FFFFFF"/>
                  </a:solidFill>
                  <a:latin typeface="+mj-lt"/>
                  <a:cs typeface="Trebuchet MS"/>
                </a:rPr>
                <a:t>young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people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partnership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with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Y</a:t>
              </a:r>
              <a:r>
                <a:rPr sz="1600" spc="113" dirty="0">
                  <a:solidFill>
                    <a:srgbClr val="FFFFFF"/>
                  </a:solidFill>
                  <a:latin typeface="+mj-lt"/>
                  <a:cs typeface="Trebuchet MS"/>
                </a:rPr>
                <a:t>oung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Leaders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endParaRPr sz="1600" dirty="0">
                <a:latin typeface="+mj-lt"/>
                <a:cs typeface="Trebuchet MS"/>
              </a:endParaRPr>
            </a:p>
            <a:p>
              <a:pPr marL="16933" algn="just">
                <a:spcBef>
                  <a:spcPts val="60"/>
                </a:spcBef>
              </a:pP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adult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volunteers.</a:t>
              </a:r>
              <a:endParaRPr sz="1600" dirty="0">
                <a:latin typeface="+mj-lt"/>
                <a:cs typeface="Trebuchet MS"/>
              </a:endParaRPr>
            </a:p>
            <a:p>
              <a:pPr marL="16933" algn="just">
                <a:spcBef>
                  <a:spcPts val="693"/>
                </a:spcBef>
              </a:pPr>
              <a:r>
                <a:rPr sz="1600" b="1" spc="40" dirty="0">
                  <a:solidFill>
                    <a:srgbClr val="FFFFFF"/>
                  </a:solidFill>
                  <a:latin typeface="+mj-lt"/>
                  <a:cs typeface="Trebuchet MS"/>
                </a:rPr>
                <a:t>National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action:</a:t>
              </a:r>
              <a:endParaRPr sz="1600" dirty="0">
                <a:latin typeface="+mj-lt"/>
                <a:cs typeface="Trebuchet MS"/>
              </a:endParaRPr>
            </a:p>
            <a:p>
              <a:pPr marL="137157" marR="20319" indent="-120224">
                <a:lnSpc>
                  <a:spcPct val="104900"/>
                </a:lnSpc>
                <a:spcBef>
                  <a:spcPts val="63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Developing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resources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for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Lodge,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Six</a:t>
              </a:r>
              <a:r>
                <a:rPr lang="en-GB" sz="1600" spc="-13" dirty="0" err="1">
                  <a:solidFill>
                    <a:srgbClr val="FFFFFF"/>
                  </a:solidFill>
                  <a:latin typeface="+mj-lt"/>
                  <a:cs typeface="Trebuchet MS"/>
                </a:rPr>
                <a:t>ers</a:t>
              </a:r>
              <a:r>
                <a:rPr lang="en-GB"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Patrol</a:t>
              </a:r>
              <a:r>
                <a:rPr sz="1600" spc="20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Leader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schemes</a:t>
              </a:r>
              <a:endParaRPr sz="1600" dirty="0">
                <a:latin typeface="+mj-lt"/>
                <a:cs typeface="Trebuchet MS"/>
              </a:endParaRPr>
            </a:p>
            <a:p>
              <a:pPr marL="137157" indent="-120224" algn="just">
                <a:spcBef>
                  <a:spcPts val="379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Resources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support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youth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forums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at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all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levels</a:t>
              </a:r>
              <a:endParaRPr sz="1600" dirty="0">
                <a:latin typeface="+mj-lt"/>
                <a:cs typeface="Trebuchet MS"/>
              </a:endParaRPr>
            </a:p>
            <a:p>
              <a:pPr marL="137157" indent="-120224" algn="just">
                <a:spcBef>
                  <a:spcPts val="379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Provide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direct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support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through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annual</a:t>
              </a:r>
              <a:endParaRPr sz="1600" dirty="0">
                <a:latin typeface="+mj-lt"/>
                <a:cs typeface="Trebuchet MS"/>
              </a:endParaRPr>
            </a:p>
            <a:p>
              <a:pPr marL="137157">
                <a:spcBef>
                  <a:spcPts val="60"/>
                </a:spcBef>
              </a:pPr>
              <a:r>
                <a:rPr sz="1600" spc="93" dirty="0">
                  <a:solidFill>
                    <a:srgbClr val="FFFFFF"/>
                  </a:solidFill>
                  <a:latin typeface="+mj-lt"/>
                  <a:cs typeface="Trebuchet MS"/>
                </a:rPr>
                <a:t>#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Y</a:t>
              </a:r>
              <a:r>
                <a:rPr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ouShape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campaign</a:t>
              </a:r>
              <a:endParaRPr sz="1600" dirty="0">
                <a:latin typeface="+mj-lt"/>
                <a:cs typeface="Trebuchet MS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7613349" y="1532645"/>
              <a:ext cx="6141420" cy="5055579"/>
              <a:chOff x="4186011" y="1149484"/>
              <a:chExt cx="4606065" cy="379168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5199138" y="1149484"/>
                <a:ext cx="3592938" cy="3791684"/>
                <a:chOff x="5199138" y="1149484"/>
                <a:chExt cx="3592938" cy="3791684"/>
              </a:xfrm>
            </p:grpSpPr>
            <p:sp>
              <p:nvSpPr>
                <p:cNvPr id="15" name="object 8"/>
                <p:cNvSpPr/>
                <p:nvPr/>
              </p:nvSpPr>
              <p:spPr>
                <a:xfrm>
                  <a:off x="5199138" y="1149484"/>
                  <a:ext cx="3592938" cy="3791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125" h="3048000">
                      <a:moveTo>
                        <a:pt x="230296" y="3035300"/>
                      </a:moveTo>
                      <a:lnTo>
                        <a:pt x="89147" y="3035300"/>
                      </a:lnTo>
                      <a:lnTo>
                        <a:pt x="108521" y="3048000"/>
                      </a:lnTo>
                      <a:lnTo>
                        <a:pt x="155306" y="3048000"/>
                      </a:lnTo>
                      <a:lnTo>
                        <a:pt x="230296" y="3035300"/>
                      </a:lnTo>
                      <a:close/>
                    </a:path>
                    <a:path w="2778125" h="3048000">
                      <a:moveTo>
                        <a:pt x="634372" y="0"/>
                      </a:moveTo>
                      <a:lnTo>
                        <a:pt x="31229" y="0"/>
                      </a:lnTo>
                      <a:lnTo>
                        <a:pt x="28108" y="12700"/>
                      </a:lnTo>
                      <a:lnTo>
                        <a:pt x="20308" y="50800"/>
                      </a:lnTo>
                      <a:lnTo>
                        <a:pt x="14727" y="88900"/>
                      </a:lnTo>
                      <a:lnTo>
                        <a:pt x="11205" y="127000"/>
                      </a:lnTo>
                      <a:lnTo>
                        <a:pt x="9577" y="165100"/>
                      </a:lnTo>
                      <a:lnTo>
                        <a:pt x="9465" y="190500"/>
                      </a:lnTo>
                      <a:lnTo>
                        <a:pt x="9682" y="203200"/>
                      </a:lnTo>
                      <a:lnTo>
                        <a:pt x="11307" y="241300"/>
                      </a:lnTo>
                      <a:lnTo>
                        <a:pt x="12391" y="292100"/>
                      </a:lnTo>
                      <a:lnTo>
                        <a:pt x="12998" y="330200"/>
                      </a:lnTo>
                      <a:lnTo>
                        <a:pt x="13189" y="381000"/>
                      </a:lnTo>
                      <a:lnTo>
                        <a:pt x="13027" y="419100"/>
                      </a:lnTo>
                      <a:lnTo>
                        <a:pt x="12574" y="469900"/>
                      </a:lnTo>
                      <a:lnTo>
                        <a:pt x="11894" y="508000"/>
                      </a:lnTo>
                      <a:lnTo>
                        <a:pt x="11049" y="546100"/>
                      </a:lnTo>
                      <a:lnTo>
                        <a:pt x="10100" y="596900"/>
                      </a:lnTo>
                      <a:lnTo>
                        <a:pt x="8144" y="673100"/>
                      </a:lnTo>
                      <a:lnTo>
                        <a:pt x="7262" y="723900"/>
                      </a:lnTo>
                      <a:lnTo>
                        <a:pt x="6526" y="762000"/>
                      </a:lnTo>
                      <a:lnTo>
                        <a:pt x="6000" y="812800"/>
                      </a:lnTo>
                      <a:lnTo>
                        <a:pt x="5916" y="825500"/>
                      </a:lnTo>
                      <a:lnTo>
                        <a:pt x="5827" y="889000"/>
                      </a:lnTo>
                      <a:lnTo>
                        <a:pt x="6304" y="939800"/>
                      </a:lnTo>
                      <a:lnTo>
                        <a:pt x="7241" y="977900"/>
                      </a:lnTo>
                      <a:lnTo>
                        <a:pt x="8700" y="1028700"/>
                      </a:lnTo>
                      <a:lnTo>
                        <a:pt x="10744" y="1066800"/>
                      </a:lnTo>
                      <a:lnTo>
                        <a:pt x="13170" y="1117600"/>
                      </a:lnTo>
                      <a:lnTo>
                        <a:pt x="15193" y="1168400"/>
                      </a:lnTo>
                      <a:lnTo>
                        <a:pt x="16835" y="1219200"/>
                      </a:lnTo>
                      <a:lnTo>
                        <a:pt x="19064" y="1308100"/>
                      </a:lnTo>
                      <a:lnTo>
                        <a:pt x="19694" y="1358900"/>
                      </a:lnTo>
                      <a:lnTo>
                        <a:pt x="20029" y="1409700"/>
                      </a:lnTo>
                      <a:lnTo>
                        <a:pt x="20092" y="1460500"/>
                      </a:lnTo>
                      <a:lnTo>
                        <a:pt x="19904" y="1511300"/>
                      </a:lnTo>
                      <a:lnTo>
                        <a:pt x="19488" y="1562100"/>
                      </a:lnTo>
                      <a:lnTo>
                        <a:pt x="18864" y="1612900"/>
                      </a:lnTo>
                      <a:lnTo>
                        <a:pt x="18054" y="1663700"/>
                      </a:lnTo>
                      <a:lnTo>
                        <a:pt x="17081" y="1701800"/>
                      </a:lnTo>
                      <a:lnTo>
                        <a:pt x="15966" y="1752600"/>
                      </a:lnTo>
                      <a:lnTo>
                        <a:pt x="14730" y="1803400"/>
                      </a:lnTo>
                      <a:lnTo>
                        <a:pt x="13396" y="1854200"/>
                      </a:lnTo>
                      <a:lnTo>
                        <a:pt x="11984" y="1905000"/>
                      </a:lnTo>
                      <a:lnTo>
                        <a:pt x="10518" y="1955800"/>
                      </a:lnTo>
                      <a:lnTo>
                        <a:pt x="7505" y="2057400"/>
                      </a:lnTo>
                      <a:lnTo>
                        <a:pt x="6545" y="2082800"/>
                      </a:lnTo>
                      <a:lnTo>
                        <a:pt x="5854" y="2120900"/>
                      </a:lnTo>
                      <a:lnTo>
                        <a:pt x="5407" y="2159000"/>
                      </a:lnTo>
                      <a:lnTo>
                        <a:pt x="5176" y="2197100"/>
                      </a:lnTo>
                      <a:lnTo>
                        <a:pt x="5251" y="2273300"/>
                      </a:lnTo>
                      <a:lnTo>
                        <a:pt x="5503" y="2311400"/>
                      </a:lnTo>
                      <a:lnTo>
                        <a:pt x="5863" y="2336800"/>
                      </a:lnTo>
                      <a:lnTo>
                        <a:pt x="6301" y="2374900"/>
                      </a:lnTo>
                      <a:lnTo>
                        <a:pt x="7823" y="2489200"/>
                      </a:lnTo>
                      <a:lnTo>
                        <a:pt x="8307" y="2527300"/>
                      </a:lnTo>
                      <a:lnTo>
                        <a:pt x="8735" y="2552700"/>
                      </a:lnTo>
                      <a:lnTo>
                        <a:pt x="9079" y="2590800"/>
                      </a:lnTo>
                      <a:lnTo>
                        <a:pt x="9311" y="2628900"/>
                      </a:lnTo>
                      <a:lnTo>
                        <a:pt x="9334" y="2705100"/>
                      </a:lnTo>
                      <a:lnTo>
                        <a:pt x="9070" y="2743200"/>
                      </a:lnTo>
                      <a:lnTo>
                        <a:pt x="8585" y="2768600"/>
                      </a:lnTo>
                      <a:lnTo>
                        <a:pt x="8051" y="2781300"/>
                      </a:lnTo>
                      <a:lnTo>
                        <a:pt x="6983" y="2794000"/>
                      </a:lnTo>
                      <a:lnTo>
                        <a:pt x="5816" y="2806700"/>
                      </a:lnTo>
                      <a:lnTo>
                        <a:pt x="4985" y="2819400"/>
                      </a:lnTo>
                      <a:lnTo>
                        <a:pt x="4926" y="2844800"/>
                      </a:lnTo>
                      <a:lnTo>
                        <a:pt x="4304" y="2857500"/>
                      </a:lnTo>
                      <a:lnTo>
                        <a:pt x="3410" y="2870200"/>
                      </a:lnTo>
                      <a:lnTo>
                        <a:pt x="1392" y="2895600"/>
                      </a:lnTo>
                      <a:lnTo>
                        <a:pt x="562" y="2908300"/>
                      </a:lnTo>
                      <a:lnTo>
                        <a:pt x="49" y="2921000"/>
                      </a:lnTo>
                      <a:lnTo>
                        <a:pt x="0" y="2933700"/>
                      </a:lnTo>
                      <a:lnTo>
                        <a:pt x="560" y="2946400"/>
                      </a:lnTo>
                      <a:lnTo>
                        <a:pt x="7380" y="2984500"/>
                      </a:lnTo>
                      <a:lnTo>
                        <a:pt x="17679" y="3009900"/>
                      </a:lnTo>
                      <a:lnTo>
                        <a:pt x="24996" y="3009900"/>
                      </a:lnTo>
                      <a:lnTo>
                        <a:pt x="33954" y="3022600"/>
                      </a:lnTo>
                      <a:lnTo>
                        <a:pt x="44701" y="3035300"/>
                      </a:lnTo>
                      <a:lnTo>
                        <a:pt x="915938" y="3035300"/>
                      </a:lnTo>
                      <a:lnTo>
                        <a:pt x="1092726" y="3048000"/>
                      </a:lnTo>
                      <a:lnTo>
                        <a:pt x="2749371" y="3048000"/>
                      </a:lnTo>
                      <a:lnTo>
                        <a:pt x="2754547" y="3035300"/>
                      </a:lnTo>
                      <a:lnTo>
                        <a:pt x="2758262" y="3022600"/>
                      </a:lnTo>
                      <a:lnTo>
                        <a:pt x="2760685" y="3009900"/>
                      </a:lnTo>
                      <a:lnTo>
                        <a:pt x="2761986" y="2997200"/>
                      </a:lnTo>
                      <a:lnTo>
                        <a:pt x="2762334" y="2984500"/>
                      </a:lnTo>
                      <a:lnTo>
                        <a:pt x="2761898" y="2971800"/>
                      </a:lnTo>
                      <a:lnTo>
                        <a:pt x="2760848" y="2959100"/>
                      </a:lnTo>
                      <a:lnTo>
                        <a:pt x="2759353" y="2946400"/>
                      </a:lnTo>
                      <a:lnTo>
                        <a:pt x="2757582" y="2933700"/>
                      </a:lnTo>
                      <a:lnTo>
                        <a:pt x="2753892" y="2908300"/>
                      </a:lnTo>
                      <a:lnTo>
                        <a:pt x="2752312" y="2895600"/>
                      </a:lnTo>
                      <a:lnTo>
                        <a:pt x="2751133" y="2882900"/>
                      </a:lnTo>
                      <a:lnTo>
                        <a:pt x="2750526" y="2870200"/>
                      </a:lnTo>
                      <a:lnTo>
                        <a:pt x="2750118" y="2844800"/>
                      </a:lnTo>
                      <a:lnTo>
                        <a:pt x="2750226" y="2794000"/>
                      </a:lnTo>
                      <a:lnTo>
                        <a:pt x="2750308" y="2781300"/>
                      </a:lnTo>
                      <a:lnTo>
                        <a:pt x="2750812" y="2755900"/>
                      </a:lnTo>
                      <a:lnTo>
                        <a:pt x="2751526" y="2730500"/>
                      </a:lnTo>
                      <a:lnTo>
                        <a:pt x="2752405" y="2705100"/>
                      </a:lnTo>
                      <a:lnTo>
                        <a:pt x="2753402" y="2667000"/>
                      </a:lnTo>
                      <a:lnTo>
                        <a:pt x="2756636" y="2590800"/>
                      </a:lnTo>
                      <a:lnTo>
                        <a:pt x="2757640" y="2565400"/>
                      </a:lnTo>
                      <a:lnTo>
                        <a:pt x="2758530" y="2527300"/>
                      </a:lnTo>
                      <a:lnTo>
                        <a:pt x="2759260" y="2501900"/>
                      </a:lnTo>
                      <a:lnTo>
                        <a:pt x="2759782" y="2476500"/>
                      </a:lnTo>
                      <a:lnTo>
                        <a:pt x="2760050" y="2451100"/>
                      </a:lnTo>
                      <a:lnTo>
                        <a:pt x="2760019" y="2425700"/>
                      </a:lnTo>
                      <a:lnTo>
                        <a:pt x="2759641" y="2387600"/>
                      </a:lnTo>
                      <a:lnTo>
                        <a:pt x="2758870" y="2362200"/>
                      </a:lnTo>
                      <a:lnTo>
                        <a:pt x="2757659" y="2336800"/>
                      </a:lnTo>
                      <a:lnTo>
                        <a:pt x="2755963" y="2298700"/>
                      </a:lnTo>
                      <a:lnTo>
                        <a:pt x="2752949" y="2247900"/>
                      </a:lnTo>
                      <a:lnTo>
                        <a:pt x="2750410" y="2197100"/>
                      </a:lnTo>
                      <a:lnTo>
                        <a:pt x="2748326" y="2146300"/>
                      </a:lnTo>
                      <a:lnTo>
                        <a:pt x="2746677" y="2108200"/>
                      </a:lnTo>
                      <a:lnTo>
                        <a:pt x="2745444" y="2057400"/>
                      </a:lnTo>
                      <a:lnTo>
                        <a:pt x="2744607" y="2006600"/>
                      </a:lnTo>
                      <a:lnTo>
                        <a:pt x="2744148" y="1955800"/>
                      </a:lnTo>
                      <a:lnTo>
                        <a:pt x="2744046" y="1905000"/>
                      </a:lnTo>
                      <a:lnTo>
                        <a:pt x="2744282" y="1854200"/>
                      </a:lnTo>
                      <a:lnTo>
                        <a:pt x="2744836" y="1803400"/>
                      </a:lnTo>
                      <a:lnTo>
                        <a:pt x="2745690" y="1752600"/>
                      </a:lnTo>
                      <a:lnTo>
                        <a:pt x="2746823" y="1701800"/>
                      </a:lnTo>
                      <a:lnTo>
                        <a:pt x="2748216" y="1651000"/>
                      </a:lnTo>
                      <a:lnTo>
                        <a:pt x="2749849" y="1600200"/>
                      </a:lnTo>
                      <a:lnTo>
                        <a:pt x="2751704" y="1549400"/>
                      </a:lnTo>
                      <a:lnTo>
                        <a:pt x="2753760" y="1498600"/>
                      </a:lnTo>
                      <a:lnTo>
                        <a:pt x="2755998" y="1447800"/>
                      </a:lnTo>
                      <a:lnTo>
                        <a:pt x="2758398" y="1397000"/>
                      </a:lnTo>
                      <a:lnTo>
                        <a:pt x="2760942" y="1346200"/>
                      </a:lnTo>
                      <a:lnTo>
                        <a:pt x="2763609" y="1295400"/>
                      </a:lnTo>
                      <a:lnTo>
                        <a:pt x="2767287" y="1231900"/>
                      </a:lnTo>
                      <a:lnTo>
                        <a:pt x="2769082" y="1193800"/>
                      </a:lnTo>
                      <a:lnTo>
                        <a:pt x="2770806" y="1168400"/>
                      </a:lnTo>
                      <a:lnTo>
                        <a:pt x="2772426" y="1130300"/>
                      </a:lnTo>
                      <a:lnTo>
                        <a:pt x="2773911" y="1104900"/>
                      </a:lnTo>
                      <a:lnTo>
                        <a:pt x="2775229" y="1066800"/>
                      </a:lnTo>
                      <a:lnTo>
                        <a:pt x="2776349" y="1028700"/>
                      </a:lnTo>
                      <a:lnTo>
                        <a:pt x="2777238" y="1003300"/>
                      </a:lnTo>
                      <a:lnTo>
                        <a:pt x="2777864" y="965200"/>
                      </a:lnTo>
                      <a:lnTo>
                        <a:pt x="2778086" y="939800"/>
                      </a:lnTo>
                      <a:lnTo>
                        <a:pt x="2778086" y="889000"/>
                      </a:lnTo>
                      <a:lnTo>
                        <a:pt x="2777852" y="863600"/>
                      </a:lnTo>
                      <a:lnTo>
                        <a:pt x="2777111" y="825500"/>
                      </a:lnTo>
                      <a:lnTo>
                        <a:pt x="2775949" y="800100"/>
                      </a:lnTo>
                      <a:lnTo>
                        <a:pt x="2774334" y="762000"/>
                      </a:lnTo>
                      <a:lnTo>
                        <a:pt x="2772234" y="723900"/>
                      </a:lnTo>
                      <a:lnTo>
                        <a:pt x="2769618" y="698500"/>
                      </a:lnTo>
                      <a:lnTo>
                        <a:pt x="2766452" y="660400"/>
                      </a:lnTo>
                      <a:lnTo>
                        <a:pt x="2762707" y="622300"/>
                      </a:lnTo>
                      <a:lnTo>
                        <a:pt x="2760599" y="609600"/>
                      </a:lnTo>
                      <a:lnTo>
                        <a:pt x="2758926" y="584200"/>
                      </a:lnTo>
                      <a:lnTo>
                        <a:pt x="2757644" y="558800"/>
                      </a:lnTo>
                      <a:lnTo>
                        <a:pt x="2756710" y="546100"/>
                      </a:lnTo>
                      <a:lnTo>
                        <a:pt x="2756082" y="520700"/>
                      </a:lnTo>
                      <a:lnTo>
                        <a:pt x="2755716" y="508000"/>
                      </a:lnTo>
                      <a:lnTo>
                        <a:pt x="2755570" y="482600"/>
                      </a:lnTo>
                      <a:lnTo>
                        <a:pt x="2755601" y="457200"/>
                      </a:lnTo>
                      <a:lnTo>
                        <a:pt x="2755764" y="444500"/>
                      </a:lnTo>
                      <a:lnTo>
                        <a:pt x="2756019" y="419100"/>
                      </a:lnTo>
                      <a:lnTo>
                        <a:pt x="2756627" y="381000"/>
                      </a:lnTo>
                      <a:lnTo>
                        <a:pt x="2756895" y="355600"/>
                      </a:lnTo>
                      <a:lnTo>
                        <a:pt x="2757082" y="330200"/>
                      </a:lnTo>
                      <a:lnTo>
                        <a:pt x="2757038" y="292100"/>
                      </a:lnTo>
                      <a:lnTo>
                        <a:pt x="2756723" y="266700"/>
                      </a:lnTo>
                      <a:lnTo>
                        <a:pt x="2756154" y="254000"/>
                      </a:lnTo>
                      <a:lnTo>
                        <a:pt x="2755288" y="228600"/>
                      </a:lnTo>
                      <a:lnTo>
                        <a:pt x="2754084" y="215900"/>
                      </a:lnTo>
                      <a:lnTo>
                        <a:pt x="2749565" y="203200"/>
                      </a:lnTo>
                      <a:lnTo>
                        <a:pt x="2746337" y="203200"/>
                      </a:lnTo>
                      <a:lnTo>
                        <a:pt x="2744172" y="190500"/>
                      </a:lnTo>
                      <a:lnTo>
                        <a:pt x="2742839" y="190500"/>
                      </a:lnTo>
                      <a:lnTo>
                        <a:pt x="2742112" y="177800"/>
                      </a:lnTo>
                      <a:lnTo>
                        <a:pt x="2741760" y="165100"/>
                      </a:lnTo>
                      <a:lnTo>
                        <a:pt x="2741554" y="152400"/>
                      </a:lnTo>
                      <a:lnTo>
                        <a:pt x="2741267" y="139700"/>
                      </a:lnTo>
                      <a:lnTo>
                        <a:pt x="2737622" y="101600"/>
                      </a:lnTo>
                      <a:lnTo>
                        <a:pt x="2724997" y="63500"/>
                      </a:lnTo>
                      <a:lnTo>
                        <a:pt x="2708540" y="38100"/>
                      </a:lnTo>
                      <a:lnTo>
                        <a:pt x="2697213" y="38100"/>
                      </a:lnTo>
                      <a:lnTo>
                        <a:pt x="2683515" y="25400"/>
                      </a:lnTo>
                      <a:lnTo>
                        <a:pt x="1880509" y="25400"/>
                      </a:lnTo>
                      <a:lnTo>
                        <a:pt x="1730339" y="12700"/>
                      </a:lnTo>
                      <a:lnTo>
                        <a:pt x="736454" y="12700"/>
                      </a:lnTo>
                      <a:lnTo>
                        <a:pt x="634372" y="0"/>
                      </a:lnTo>
                      <a:close/>
                    </a:path>
                  </a:pathLst>
                </a:custGeom>
                <a:solidFill>
                  <a:srgbClr val="E5E6E7"/>
                </a:solidFill>
              </p:spPr>
              <p:txBody>
                <a:bodyPr wrap="square" lIns="0" tIns="0" rIns="0" bIns="0" rtlCol="0"/>
                <a:lstStyle/>
                <a:p>
                  <a:endParaRPr sz="2400">
                    <a:latin typeface="+mj-lt"/>
                  </a:endParaRPr>
                </a:p>
              </p:txBody>
            </p:sp>
            <p:sp>
              <p:nvSpPr>
                <p:cNvPr id="16" name="object 23"/>
                <p:cNvSpPr txBox="1"/>
                <p:nvPr/>
              </p:nvSpPr>
              <p:spPr>
                <a:xfrm>
                  <a:off x="5391585" y="1223013"/>
                  <a:ext cx="3279512" cy="20554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6933">
                    <a:spcBef>
                      <a:spcPts val="600"/>
                    </a:spcBef>
                  </a:pPr>
                  <a:r>
                    <a:rPr sz="1467" spc="8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What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does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this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7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look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like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in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your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District/County?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marR="6773" indent="-120224">
                    <a:lnSpc>
                      <a:spcPct val="104900"/>
                    </a:lnSpc>
                    <a:spcBef>
                      <a:spcPts val="633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outh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forums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take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place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at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District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and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County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level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and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outputs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are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actioned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by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9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young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people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in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partnership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with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adults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marR="100751" indent="-120224">
                    <a:lnSpc>
                      <a:spcPct val="104900"/>
                    </a:lnSpc>
                    <a:spcBef>
                      <a:spcPts val="152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</a:t>
                  </a:r>
                  <a:r>
                    <a:rPr sz="1467" spc="1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people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take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part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in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decision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making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for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their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section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and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Group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10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badges,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activities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and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residential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experiences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marR="298019" indent="-120224">
                    <a:lnSpc>
                      <a:spcPct val="104900"/>
                    </a:lnSpc>
                    <a:spcBef>
                      <a:spcPts val="152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Section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leaders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feel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supported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by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YCs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to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7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run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outh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Shaped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Programme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marR="272620" indent="-120224">
                    <a:lnSpc>
                      <a:spcPct val="104900"/>
                    </a:lnSpc>
                    <a:spcBef>
                      <a:spcPts val="152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outh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Shaped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Programme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is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driven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by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the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contribution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of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Peer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Leaders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(Sixers,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PLS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etc)</a:t>
                  </a:r>
                  <a:endParaRPr sz="1467" dirty="0">
                    <a:latin typeface="+mj-lt"/>
                    <a:cs typeface="Trebuchet MS"/>
                  </a:endParaRPr>
                </a:p>
              </p:txBody>
            </p:sp>
            <p:sp>
              <p:nvSpPr>
                <p:cNvPr id="17" name="object 24"/>
                <p:cNvSpPr txBox="1"/>
                <p:nvPr/>
              </p:nvSpPr>
              <p:spPr>
                <a:xfrm>
                  <a:off x="5453938" y="3407473"/>
                  <a:ext cx="3057568" cy="115791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6933" marR="6773">
                    <a:lnSpc>
                      <a:spcPct val="104900"/>
                    </a:lnSpc>
                  </a:pPr>
                  <a:r>
                    <a:rPr sz="1467" spc="1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Who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should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lang="en-GB"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the YC be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8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working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with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to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make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this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reality?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indent="-120224">
                    <a:spcBef>
                      <a:spcPts val="693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Section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Leaders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indent="-120224">
                    <a:spcBef>
                      <a:spcPts val="220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2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Y</a:t>
                  </a:r>
                  <a:r>
                    <a:rPr sz="1467" spc="1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oung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Leaders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indent="-120224">
                    <a:spcBef>
                      <a:spcPts val="220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5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ADC/ACC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27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sections</a:t>
                  </a:r>
                  <a:endParaRPr sz="1467" dirty="0">
                    <a:latin typeface="+mj-lt"/>
                    <a:cs typeface="Trebuchet MS"/>
                  </a:endParaRPr>
                </a:p>
                <a:p>
                  <a:pPr marL="137157" indent="-120224">
                    <a:spcBef>
                      <a:spcPts val="220"/>
                    </a:spcBef>
                    <a:buClr>
                      <a:srgbClr val="6D6E71"/>
                    </a:buClr>
                    <a:buFont typeface="Trebuchet MS"/>
                    <a:buChar char="•"/>
                    <a:tabLst>
                      <a:tab pos="138003" algn="l"/>
                    </a:tabLst>
                  </a:pP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GSLs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6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supporting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40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Section</a:t>
                  </a:r>
                  <a:r>
                    <a:rPr sz="1467" spc="-1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 </a:t>
                  </a:r>
                  <a:r>
                    <a:rPr sz="1467" spc="33" dirty="0">
                      <a:solidFill>
                        <a:srgbClr val="6D6E71"/>
                      </a:solidFill>
                      <a:latin typeface="+mj-lt"/>
                      <a:cs typeface="Trebuchet MS"/>
                    </a:rPr>
                    <a:t>Leaders</a:t>
                  </a:r>
                  <a:endParaRPr sz="1467" dirty="0">
                    <a:latin typeface="+mj-lt"/>
                    <a:cs typeface="Trebuchet MS"/>
                  </a:endParaRPr>
                </a:p>
              </p:txBody>
            </p:sp>
          </p:grpSp>
          <p:sp>
            <p:nvSpPr>
              <p:cNvPr id="20" name="object 44"/>
              <p:cNvSpPr/>
              <p:nvPr/>
            </p:nvSpPr>
            <p:spPr>
              <a:xfrm rot="9698596">
                <a:off x="4186011" y="2563013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2752354" y="6026692"/>
              <a:ext cx="6568089" cy="2295847"/>
              <a:chOff x="540265" y="4520017"/>
              <a:chExt cx="4926067" cy="1721885"/>
            </a:xfrm>
          </p:grpSpPr>
          <p:sp>
            <p:nvSpPr>
              <p:cNvPr id="18" name="object 44"/>
              <p:cNvSpPr/>
              <p:nvPr/>
            </p:nvSpPr>
            <p:spPr>
              <a:xfrm rot="18549582">
                <a:off x="4785407" y="5056496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1" name="object 8"/>
              <p:cNvSpPr/>
              <p:nvPr/>
            </p:nvSpPr>
            <p:spPr>
              <a:xfrm>
                <a:off x="540265" y="4520017"/>
                <a:ext cx="3592938" cy="1721885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552579"/>
              </a:solidFill>
            </p:spPr>
            <p:txBody>
              <a:bodyPr wrap="square" lIns="0" tIns="0" rIns="0" bIns="0" rtlCol="0"/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734367" y="4706385"/>
                <a:ext cx="3204734" cy="1219805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780" algn="just"/>
                <a:r>
                  <a:rPr lang="en-GB" sz="2667" b="1" spc="33" dirty="0">
                    <a:solidFill>
                      <a:srgbClr val="FFFFFF"/>
                    </a:solidFill>
                    <a:latin typeface="+mj-lt"/>
                    <a:cs typeface="TheSerif HP9 Black"/>
                  </a:rPr>
                  <a:t>In &lt;Insert District/County&gt;:</a:t>
                </a:r>
                <a:endParaRPr sz="2667" dirty="0">
                  <a:latin typeface="+mj-lt"/>
                  <a:cs typeface="TheSerif HP9 Black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1&gt;</a:t>
                </a:r>
                <a:b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</a:br>
                <a:endParaRPr lang="en-GB" sz="1600" b="1" spc="40" dirty="0">
                  <a:solidFill>
                    <a:srgbClr val="FFFFFF"/>
                  </a:solidFill>
                  <a:latin typeface="+mj-lt"/>
                  <a:cs typeface="Trebuchet MS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spc="40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2&gt;</a:t>
                </a:r>
              </a:p>
              <a:p>
                <a:pPr marL="16933" marR="6773" algn="just">
                  <a:lnSpc>
                    <a:spcPct val="104900"/>
                  </a:lnSpc>
                  <a:spcBef>
                    <a:spcPts val="540"/>
                  </a:spcBef>
                </a:pPr>
                <a:endParaRPr sz="1600" dirty="0">
                  <a:latin typeface="+mj-lt"/>
                  <a:cs typeface="Trebuchet MS"/>
                </a:endParaRPr>
              </a:p>
            </p:txBody>
          </p:sp>
        </p:grpSp>
      </p:grpSp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2383968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126" y="716954"/>
            <a:ext cx="9393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tx2"/>
                </a:solidFill>
                <a:latin typeface="+mj-lt"/>
              </a:rPr>
              <a:t>Leadership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2459686" y="1800939"/>
            <a:ext cx="11336627" cy="6794423"/>
            <a:chOff x="2418142" y="1458039"/>
            <a:chExt cx="11336627" cy="6794423"/>
          </a:xfrm>
        </p:grpSpPr>
        <p:sp>
          <p:nvSpPr>
            <p:cNvPr id="12" name="object 7"/>
            <p:cNvSpPr/>
            <p:nvPr/>
          </p:nvSpPr>
          <p:spPr>
            <a:xfrm>
              <a:off x="2418142" y="1458039"/>
              <a:ext cx="4961369" cy="3840427"/>
            </a:xfrm>
            <a:custGeom>
              <a:avLst/>
              <a:gdLst/>
              <a:ahLst/>
              <a:cxnLst/>
              <a:rect l="l" t="t" r="r" b="b"/>
              <a:pathLst>
                <a:path w="2628900" h="1968500">
                  <a:moveTo>
                    <a:pt x="2456819" y="1932913"/>
                  </a:moveTo>
                  <a:lnTo>
                    <a:pt x="901323" y="1932913"/>
                  </a:lnTo>
                  <a:lnTo>
                    <a:pt x="986619" y="1933547"/>
                  </a:lnTo>
                  <a:lnTo>
                    <a:pt x="1114460" y="1936248"/>
                  </a:lnTo>
                  <a:lnTo>
                    <a:pt x="1284787" y="1942540"/>
                  </a:lnTo>
                  <a:lnTo>
                    <a:pt x="1641376" y="1961438"/>
                  </a:lnTo>
                  <a:lnTo>
                    <a:pt x="1756472" y="1966215"/>
                  </a:lnTo>
                  <a:lnTo>
                    <a:pt x="1814079" y="1967585"/>
                  </a:lnTo>
                  <a:lnTo>
                    <a:pt x="1871737" y="1968037"/>
                  </a:lnTo>
                  <a:lnTo>
                    <a:pt x="1900588" y="1967863"/>
                  </a:lnTo>
                  <a:lnTo>
                    <a:pt x="1958342" y="1966602"/>
                  </a:lnTo>
                  <a:lnTo>
                    <a:pt x="2016170" y="1963976"/>
                  </a:lnTo>
                  <a:lnTo>
                    <a:pt x="2107636" y="1957163"/>
                  </a:lnTo>
                  <a:lnTo>
                    <a:pt x="2158161" y="1954014"/>
                  </a:lnTo>
                  <a:lnTo>
                    <a:pt x="2417122" y="1944185"/>
                  </a:lnTo>
                  <a:lnTo>
                    <a:pt x="2419500" y="1940458"/>
                  </a:lnTo>
                  <a:lnTo>
                    <a:pt x="2424318" y="1937761"/>
                  </a:lnTo>
                  <a:lnTo>
                    <a:pt x="2431239" y="1935855"/>
                  </a:lnTo>
                  <a:lnTo>
                    <a:pt x="2439930" y="1934507"/>
                  </a:lnTo>
                  <a:lnTo>
                    <a:pt x="2450056" y="1933480"/>
                  </a:lnTo>
                  <a:lnTo>
                    <a:pt x="2456819" y="1932913"/>
                  </a:lnTo>
                  <a:close/>
                </a:path>
                <a:path w="2628900" h="1968500">
                  <a:moveTo>
                    <a:pt x="111917" y="0"/>
                  </a:moveTo>
                  <a:lnTo>
                    <a:pt x="64874" y="5616"/>
                  </a:lnTo>
                  <a:lnTo>
                    <a:pt x="33373" y="31450"/>
                  </a:lnTo>
                  <a:lnTo>
                    <a:pt x="19852" y="89838"/>
                  </a:lnTo>
                  <a:lnTo>
                    <a:pt x="14634" y="144402"/>
                  </a:lnTo>
                  <a:lnTo>
                    <a:pt x="10348" y="216468"/>
                  </a:lnTo>
                  <a:lnTo>
                    <a:pt x="6906" y="304211"/>
                  </a:lnTo>
                  <a:lnTo>
                    <a:pt x="4267" y="404030"/>
                  </a:lnTo>
                  <a:lnTo>
                    <a:pt x="2315" y="514988"/>
                  </a:lnTo>
                  <a:lnTo>
                    <a:pt x="987" y="634373"/>
                  </a:lnTo>
                  <a:lnTo>
                    <a:pt x="204" y="759914"/>
                  </a:lnTo>
                  <a:lnTo>
                    <a:pt x="0" y="1032218"/>
                  </a:lnTo>
                  <a:lnTo>
                    <a:pt x="354" y="1151210"/>
                  </a:lnTo>
                  <a:lnTo>
                    <a:pt x="974" y="1278264"/>
                  </a:lnTo>
                  <a:lnTo>
                    <a:pt x="1754" y="1400552"/>
                  </a:lnTo>
                  <a:lnTo>
                    <a:pt x="2614" y="1515382"/>
                  </a:lnTo>
                  <a:lnTo>
                    <a:pt x="4262" y="1713593"/>
                  </a:lnTo>
                  <a:lnTo>
                    <a:pt x="4930" y="1797892"/>
                  </a:lnTo>
                  <a:lnTo>
                    <a:pt x="5297" y="1854742"/>
                  </a:lnTo>
                  <a:lnTo>
                    <a:pt x="5371" y="1899787"/>
                  </a:lnTo>
                  <a:lnTo>
                    <a:pt x="5100" y="1920677"/>
                  </a:lnTo>
                  <a:lnTo>
                    <a:pt x="17245" y="1927966"/>
                  </a:lnTo>
                  <a:lnTo>
                    <a:pt x="54337" y="1940837"/>
                  </a:lnTo>
                  <a:lnTo>
                    <a:pt x="91660" y="1944457"/>
                  </a:lnTo>
                  <a:lnTo>
                    <a:pt x="116192" y="1944427"/>
                  </a:lnTo>
                  <a:lnTo>
                    <a:pt x="464870" y="1942622"/>
                  </a:lnTo>
                  <a:lnTo>
                    <a:pt x="593564" y="1939711"/>
                  </a:lnTo>
                  <a:lnTo>
                    <a:pt x="730508" y="1934941"/>
                  </a:lnTo>
                  <a:lnTo>
                    <a:pt x="815956" y="1933341"/>
                  </a:lnTo>
                  <a:lnTo>
                    <a:pt x="2456819" y="1932913"/>
                  </a:lnTo>
                  <a:lnTo>
                    <a:pt x="2498220" y="1927869"/>
                  </a:lnTo>
                  <a:lnTo>
                    <a:pt x="2542583" y="1908533"/>
                  </a:lnTo>
                  <a:lnTo>
                    <a:pt x="2561735" y="1860384"/>
                  </a:lnTo>
                  <a:lnTo>
                    <a:pt x="2563578" y="1797892"/>
                  </a:lnTo>
                  <a:lnTo>
                    <a:pt x="2569575" y="1581458"/>
                  </a:lnTo>
                  <a:lnTo>
                    <a:pt x="2572269" y="1484915"/>
                  </a:lnTo>
                  <a:lnTo>
                    <a:pt x="2575241" y="1379639"/>
                  </a:lnTo>
                  <a:lnTo>
                    <a:pt x="2578451" y="1267711"/>
                  </a:lnTo>
                  <a:lnTo>
                    <a:pt x="2581867" y="1150787"/>
                  </a:lnTo>
                  <a:lnTo>
                    <a:pt x="2585412" y="1032218"/>
                  </a:lnTo>
                  <a:lnTo>
                    <a:pt x="2589082" y="912812"/>
                  </a:lnTo>
                  <a:lnTo>
                    <a:pt x="2592822" y="795075"/>
                  </a:lnTo>
                  <a:lnTo>
                    <a:pt x="2596590" y="681086"/>
                  </a:lnTo>
                  <a:lnTo>
                    <a:pt x="2600345" y="572925"/>
                  </a:lnTo>
                  <a:lnTo>
                    <a:pt x="2604045" y="472672"/>
                  </a:lnTo>
                  <a:lnTo>
                    <a:pt x="2607650" y="382407"/>
                  </a:lnTo>
                  <a:lnTo>
                    <a:pt x="2611139" y="303767"/>
                  </a:lnTo>
                  <a:lnTo>
                    <a:pt x="2614403" y="240163"/>
                  </a:lnTo>
                  <a:lnTo>
                    <a:pt x="2617468" y="192343"/>
                  </a:lnTo>
                  <a:lnTo>
                    <a:pt x="2621731" y="150869"/>
                  </a:lnTo>
                  <a:lnTo>
                    <a:pt x="2622913" y="138854"/>
                  </a:lnTo>
                  <a:lnTo>
                    <a:pt x="2625773" y="89654"/>
                  </a:lnTo>
                  <a:lnTo>
                    <a:pt x="2626710" y="63941"/>
                  </a:lnTo>
                  <a:lnTo>
                    <a:pt x="2627213" y="50698"/>
                  </a:lnTo>
                  <a:lnTo>
                    <a:pt x="2627715" y="39086"/>
                  </a:lnTo>
                  <a:lnTo>
                    <a:pt x="1500666" y="39086"/>
                  </a:lnTo>
                  <a:lnTo>
                    <a:pt x="1332510" y="37200"/>
                  </a:lnTo>
                  <a:lnTo>
                    <a:pt x="455420" y="9758"/>
                  </a:lnTo>
                  <a:lnTo>
                    <a:pt x="218961" y="9758"/>
                  </a:lnTo>
                  <a:lnTo>
                    <a:pt x="206323" y="8995"/>
                  </a:lnTo>
                  <a:lnTo>
                    <a:pt x="193211" y="7793"/>
                  </a:lnTo>
                  <a:lnTo>
                    <a:pt x="152335" y="3090"/>
                  </a:lnTo>
                  <a:lnTo>
                    <a:pt x="138636" y="1674"/>
                  </a:lnTo>
                  <a:lnTo>
                    <a:pt x="125120" y="592"/>
                  </a:lnTo>
                  <a:lnTo>
                    <a:pt x="111917" y="0"/>
                  </a:lnTo>
                  <a:close/>
                </a:path>
                <a:path w="2628900" h="1968500">
                  <a:moveTo>
                    <a:pt x="2534671" y="15391"/>
                  </a:moveTo>
                  <a:lnTo>
                    <a:pt x="2522563" y="15444"/>
                  </a:lnTo>
                  <a:lnTo>
                    <a:pt x="1626912" y="38095"/>
                  </a:lnTo>
                  <a:lnTo>
                    <a:pt x="1500666" y="39086"/>
                  </a:lnTo>
                  <a:lnTo>
                    <a:pt x="2627715" y="39086"/>
                  </a:lnTo>
                  <a:lnTo>
                    <a:pt x="2628424" y="24859"/>
                  </a:lnTo>
                  <a:lnTo>
                    <a:pt x="2585953" y="18095"/>
                  </a:lnTo>
                  <a:lnTo>
                    <a:pt x="2547028" y="15570"/>
                  </a:lnTo>
                  <a:lnTo>
                    <a:pt x="2534671" y="15391"/>
                  </a:lnTo>
                  <a:close/>
                </a:path>
                <a:path w="2628900" h="1968500">
                  <a:moveTo>
                    <a:pt x="255887" y="4768"/>
                  </a:moveTo>
                  <a:lnTo>
                    <a:pt x="244719" y="5407"/>
                  </a:lnTo>
                  <a:lnTo>
                    <a:pt x="232662" y="7348"/>
                  </a:lnTo>
                  <a:lnTo>
                    <a:pt x="218961" y="9758"/>
                  </a:lnTo>
                  <a:lnTo>
                    <a:pt x="455420" y="9758"/>
                  </a:lnTo>
                  <a:lnTo>
                    <a:pt x="255887" y="4768"/>
                  </a:lnTo>
                  <a:close/>
                </a:path>
              </a:pathLst>
            </a:custGeom>
            <a:solidFill>
              <a:srgbClr val="FF8200"/>
            </a:solidFill>
          </p:spPr>
          <p:txBody>
            <a:bodyPr wrap="square" lIns="0" tIns="0" rIns="0" bIns="0" rtlCol="0"/>
            <a:lstStyle/>
            <a:p>
              <a:endParaRPr sz="2400">
                <a:latin typeface="+mj-lt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752354" y="5547196"/>
              <a:ext cx="6568089" cy="2705266"/>
              <a:chOff x="540265" y="4160396"/>
              <a:chExt cx="4926067" cy="2028949"/>
            </a:xfrm>
          </p:grpSpPr>
          <p:sp>
            <p:nvSpPr>
              <p:cNvPr id="18" name="object 44"/>
              <p:cNvSpPr/>
              <p:nvPr/>
            </p:nvSpPr>
            <p:spPr>
              <a:xfrm rot="18549582">
                <a:off x="4785407" y="5056496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1" name="object 8"/>
              <p:cNvSpPr/>
              <p:nvPr/>
            </p:nvSpPr>
            <p:spPr>
              <a:xfrm>
                <a:off x="540265" y="4160396"/>
                <a:ext cx="3592938" cy="2028949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552579"/>
              </a:solidFill>
            </p:spPr>
            <p:txBody>
              <a:bodyPr wrap="square" lIns="0" tIns="0" rIns="0" bIns="0" rtlCol="0"/>
              <a:lstStyle/>
              <a:p>
                <a:endParaRPr sz="2400" dirty="0">
                  <a:latin typeface="+mj-lt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734367" y="4365104"/>
                <a:ext cx="3204734" cy="1025906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7780" algn="just"/>
                <a:r>
                  <a:rPr lang="en-GB" sz="2667" b="1" spc="33" dirty="0">
                    <a:solidFill>
                      <a:srgbClr val="FFFFFF"/>
                    </a:solidFill>
                    <a:latin typeface="+mj-lt"/>
                    <a:cs typeface="TheSerif HP9 Black"/>
                  </a:rPr>
                  <a:t>In &lt;Insert District/County&gt;:</a:t>
                </a:r>
                <a:endParaRPr sz="2667" dirty="0">
                  <a:latin typeface="+mj-lt"/>
                  <a:cs typeface="TheSerif HP9 Black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1&gt;</a:t>
                </a: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endParaRPr lang="en-GB" sz="1600" b="1" dirty="0">
                  <a:solidFill>
                    <a:srgbClr val="FFFFFF"/>
                  </a:solidFill>
                  <a:latin typeface="+mj-lt"/>
                  <a:cs typeface="Trebuchet MS"/>
                </a:endParaRPr>
              </a:p>
              <a:p>
                <a:pPr marL="16933" marR="6773">
                  <a:lnSpc>
                    <a:spcPct val="104900"/>
                  </a:lnSpc>
                  <a:spcBef>
                    <a:spcPts val="540"/>
                  </a:spcBef>
                </a:pPr>
                <a:r>
                  <a:rPr lang="en-GB" sz="1600" b="1" dirty="0">
                    <a:solidFill>
                      <a:srgbClr val="FFFFFF"/>
                    </a:solidFill>
                    <a:latin typeface="+mj-lt"/>
                    <a:cs typeface="Trebuchet MS"/>
                  </a:rPr>
                  <a:t>&lt;Insert Action 2&gt;</a:t>
                </a:r>
                <a:endParaRPr lang="en-GB" sz="1600" b="1" spc="40" dirty="0">
                  <a:solidFill>
                    <a:srgbClr val="FFFFFF"/>
                  </a:solidFill>
                  <a:latin typeface="+mj-lt"/>
                  <a:cs typeface="Trebuchet MS"/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613349" y="1532646"/>
              <a:ext cx="6141420" cy="5055579"/>
              <a:chOff x="4186011" y="1149484"/>
              <a:chExt cx="4606065" cy="3791684"/>
            </a:xfrm>
          </p:grpSpPr>
          <p:sp>
            <p:nvSpPr>
              <p:cNvPr id="15" name="object 8"/>
              <p:cNvSpPr/>
              <p:nvPr/>
            </p:nvSpPr>
            <p:spPr>
              <a:xfrm>
                <a:off x="5199138" y="1149484"/>
                <a:ext cx="3592938" cy="3791684"/>
              </a:xfrm>
              <a:custGeom>
                <a:avLst/>
                <a:gdLst/>
                <a:ahLst/>
                <a:cxnLst/>
                <a:rect l="l" t="t" r="r" b="b"/>
                <a:pathLst>
                  <a:path w="2778125" h="3048000">
                    <a:moveTo>
                      <a:pt x="230296" y="3035300"/>
                    </a:moveTo>
                    <a:lnTo>
                      <a:pt x="89147" y="3035300"/>
                    </a:lnTo>
                    <a:lnTo>
                      <a:pt x="108521" y="3048000"/>
                    </a:lnTo>
                    <a:lnTo>
                      <a:pt x="155306" y="3048000"/>
                    </a:lnTo>
                    <a:lnTo>
                      <a:pt x="230296" y="3035300"/>
                    </a:lnTo>
                    <a:close/>
                  </a:path>
                  <a:path w="2778125" h="3048000">
                    <a:moveTo>
                      <a:pt x="634372" y="0"/>
                    </a:moveTo>
                    <a:lnTo>
                      <a:pt x="31229" y="0"/>
                    </a:lnTo>
                    <a:lnTo>
                      <a:pt x="28108" y="12700"/>
                    </a:lnTo>
                    <a:lnTo>
                      <a:pt x="20308" y="50800"/>
                    </a:lnTo>
                    <a:lnTo>
                      <a:pt x="14727" y="88900"/>
                    </a:lnTo>
                    <a:lnTo>
                      <a:pt x="11205" y="127000"/>
                    </a:lnTo>
                    <a:lnTo>
                      <a:pt x="9577" y="165100"/>
                    </a:lnTo>
                    <a:lnTo>
                      <a:pt x="9465" y="190500"/>
                    </a:lnTo>
                    <a:lnTo>
                      <a:pt x="9682" y="203200"/>
                    </a:lnTo>
                    <a:lnTo>
                      <a:pt x="11307" y="241300"/>
                    </a:lnTo>
                    <a:lnTo>
                      <a:pt x="12391" y="292100"/>
                    </a:lnTo>
                    <a:lnTo>
                      <a:pt x="12998" y="330200"/>
                    </a:lnTo>
                    <a:lnTo>
                      <a:pt x="13189" y="381000"/>
                    </a:lnTo>
                    <a:lnTo>
                      <a:pt x="13027" y="419100"/>
                    </a:lnTo>
                    <a:lnTo>
                      <a:pt x="12574" y="469900"/>
                    </a:lnTo>
                    <a:lnTo>
                      <a:pt x="11894" y="508000"/>
                    </a:lnTo>
                    <a:lnTo>
                      <a:pt x="11049" y="546100"/>
                    </a:lnTo>
                    <a:lnTo>
                      <a:pt x="10100" y="596900"/>
                    </a:lnTo>
                    <a:lnTo>
                      <a:pt x="8144" y="673100"/>
                    </a:lnTo>
                    <a:lnTo>
                      <a:pt x="7262" y="723900"/>
                    </a:lnTo>
                    <a:lnTo>
                      <a:pt x="6526" y="762000"/>
                    </a:lnTo>
                    <a:lnTo>
                      <a:pt x="6000" y="812800"/>
                    </a:lnTo>
                    <a:lnTo>
                      <a:pt x="5916" y="825500"/>
                    </a:lnTo>
                    <a:lnTo>
                      <a:pt x="5827" y="889000"/>
                    </a:lnTo>
                    <a:lnTo>
                      <a:pt x="6304" y="939800"/>
                    </a:lnTo>
                    <a:lnTo>
                      <a:pt x="7241" y="977900"/>
                    </a:lnTo>
                    <a:lnTo>
                      <a:pt x="8700" y="1028700"/>
                    </a:lnTo>
                    <a:lnTo>
                      <a:pt x="10744" y="1066800"/>
                    </a:lnTo>
                    <a:lnTo>
                      <a:pt x="13170" y="1117600"/>
                    </a:lnTo>
                    <a:lnTo>
                      <a:pt x="15193" y="1168400"/>
                    </a:lnTo>
                    <a:lnTo>
                      <a:pt x="16835" y="1219200"/>
                    </a:lnTo>
                    <a:lnTo>
                      <a:pt x="19064" y="1308100"/>
                    </a:lnTo>
                    <a:lnTo>
                      <a:pt x="19694" y="1358900"/>
                    </a:lnTo>
                    <a:lnTo>
                      <a:pt x="20029" y="1409700"/>
                    </a:lnTo>
                    <a:lnTo>
                      <a:pt x="20092" y="1460500"/>
                    </a:lnTo>
                    <a:lnTo>
                      <a:pt x="19904" y="1511300"/>
                    </a:lnTo>
                    <a:lnTo>
                      <a:pt x="19488" y="1562100"/>
                    </a:lnTo>
                    <a:lnTo>
                      <a:pt x="18864" y="1612900"/>
                    </a:lnTo>
                    <a:lnTo>
                      <a:pt x="18054" y="1663700"/>
                    </a:lnTo>
                    <a:lnTo>
                      <a:pt x="17081" y="1701800"/>
                    </a:lnTo>
                    <a:lnTo>
                      <a:pt x="15966" y="1752600"/>
                    </a:lnTo>
                    <a:lnTo>
                      <a:pt x="14730" y="1803400"/>
                    </a:lnTo>
                    <a:lnTo>
                      <a:pt x="13396" y="1854200"/>
                    </a:lnTo>
                    <a:lnTo>
                      <a:pt x="11984" y="1905000"/>
                    </a:lnTo>
                    <a:lnTo>
                      <a:pt x="10518" y="1955800"/>
                    </a:lnTo>
                    <a:lnTo>
                      <a:pt x="7505" y="2057400"/>
                    </a:lnTo>
                    <a:lnTo>
                      <a:pt x="6545" y="2082800"/>
                    </a:lnTo>
                    <a:lnTo>
                      <a:pt x="5854" y="2120900"/>
                    </a:lnTo>
                    <a:lnTo>
                      <a:pt x="5407" y="2159000"/>
                    </a:lnTo>
                    <a:lnTo>
                      <a:pt x="5176" y="2197100"/>
                    </a:lnTo>
                    <a:lnTo>
                      <a:pt x="5251" y="2273300"/>
                    </a:lnTo>
                    <a:lnTo>
                      <a:pt x="5503" y="2311400"/>
                    </a:lnTo>
                    <a:lnTo>
                      <a:pt x="5863" y="2336800"/>
                    </a:lnTo>
                    <a:lnTo>
                      <a:pt x="6301" y="2374900"/>
                    </a:lnTo>
                    <a:lnTo>
                      <a:pt x="7823" y="2489200"/>
                    </a:lnTo>
                    <a:lnTo>
                      <a:pt x="8307" y="2527300"/>
                    </a:lnTo>
                    <a:lnTo>
                      <a:pt x="8735" y="2552700"/>
                    </a:lnTo>
                    <a:lnTo>
                      <a:pt x="9079" y="2590800"/>
                    </a:lnTo>
                    <a:lnTo>
                      <a:pt x="9311" y="2628900"/>
                    </a:lnTo>
                    <a:lnTo>
                      <a:pt x="9334" y="2705100"/>
                    </a:lnTo>
                    <a:lnTo>
                      <a:pt x="9070" y="2743200"/>
                    </a:lnTo>
                    <a:lnTo>
                      <a:pt x="8585" y="2768600"/>
                    </a:lnTo>
                    <a:lnTo>
                      <a:pt x="8051" y="2781300"/>
                    </a:lnTo>
                    <a:lnTo>
                      <a:pt x="6983" y="2794000"/>
                    </a:lnTo>
                    <a:lnTo>
                      <a:pt x="5816" y="2806700"/>
                    </a:lnTo>
                    <a:lnTo>
                      <a:pt x="4985" y="2819400"/>
                    </a:lnTo>
                    <a:lnTo>
                      <a:pt x="4926" y="2844800"/>
                    </a:lnTo>
                    <a:lnTo>
                      <a:pt x="4304" y="2857500"/>
                    </a:lnTo>
                    <a:lnTo>
                      <a:pt x="3410" y="2870200"/>
                    </a:lnTo>
                    <a:lnTo>
                      <a:pt x="1392" y="2895600"/>
                    </a:lnTo>
                    <a:lnTo>
                      <a:pt x="562" y="2908300"/>
                    </a:lnTo>
                    <a:lnTo>
                      <a:pt x="49" y="2921000"/>
                    </a:lnTo>
                    <a:lnTo>
                      <a:pt x="0" y="2933700"/>
                    </a:lnTo>
                    <a:lnTo>
                      <a:pt x="560" y="2946400"/>
                    </a:lnTo>
                    <a:lnTo>
                      <a:pt x="7380" y="2984500"/>
                    </a:lnTo>
                    <a:lnTo>
                      <a:pt x="17679" y="3009900"/>
                    </a:lnTo>
                    <a:lnTo>
                      <a:pt x="24996" y="3009900"/>
                    </a:lnTo>
                    <a:lnTo>
                      <a:pt x="33954" y="3022600"/>
                    </a:lnTo>
                    <a:lnTo>
                      <a:pt x="44701" y="3035300"/>
                    </a:lnTo>
                    <a:lnTo>
                      <a:pt x="915938" y="3035300"/>
                    </a:lnTo>
                    <a:lnTo>
                      <a:pt x="1092726" y="3048000"/>
                    </a:lnTo>
                    <a:lnTo>
                      <a:pt x="2749371" y="3048000"/>
                    </a:lnTo>
                    <a:lnTo>
                      <a:pt x="2754547" y="3035300"/>
                    </a:lnTo>
                    <a:lnTo>
                      <a:pt x="2758262" y="3022600"/>
                    </a:lnTo>
                    <a:lnTo>
                      <a:pt x="2760685" y="3009900"/>
                    </a:lnTo>
                    <a:lnTo>
                      <a:pt x="2761986" y="2997200"/>
                    </a:lnTo>
                    <a:lnTo>
                      <a:pt x="2762334" y="2984500"/>
                    </a:lnTo>
                    <a:lnTo>
                      <a:pt x="2761898" y="2971800"/>
                    </a:lnTo>
                    <a:lnTo>
                      <a:pt x="2760848" y="2959100"/>
                    </a:lnTo>
                    <a:lnTo>
                      <a:pt x="2759353" y="2946400"/>
                    </a:lnTo>
                    <a:lnTo>
                      <a:pt x="2757582" y="2933700"/>
                    </a:lnTo>
                    <a:lnTo>
                      <a:pt x="2753892" y="2908300"/>
                    </a:lnTo>
                    <a:lnTo>
                      <a:pt x="2752312" y="2895600"/>
                    </a:lnTo>
                    <a:lnTo>
                      <a:pt x="2751133" y="2882900"/>
                    </a:lnTo>
                    <a:lnTo>
                      <a:pt x="2750526" y="2870200"/>
                    </a:lnTo>
                    <a:lnTo>
                      <a:pt x="2750118" y="2844800"/>
                    </a:lnTo>
                    <a:lnTo>
                      <a:pt x="2750226" y="2794000"/>
                    </a:lnTo>
                    <a:lnTo>
                      <a:pt x="2750308" y="2781300"/>
                    </a:lnTo>
                    <a:lnTo>
                      <a:pt x="2750812" y="2755900"/>
                    </a:lnTo>
                    <a:lnTo>
                      <a:pt x="2751526" y="2730500"/>
                    </a:lnTo>
                    <a:lnTo>
                      <a:pt x="2752405" y="2705100"/>
                    </a:lnTo>
                    <a:lnTo>
                      <a:pt x="2753402" y="2667000"/>
                    </a:lnTo>
                    <a:lnTo>
                      <a:pt x="2756636" y="2590800"/>
                    </a:lnTo>
                    <a:lnTo>
                      <a:pt x="2757640" y="2565400"/>
                    </a:lnTo>
                    <a:lnTo>
                      <a:pt x="2758530" y="2527300"/>
                    </a:lnTo>
                    <a:lnTo>
                      <a:pt x="2759260" y="2501900"/>
                    </a:lnTo>
                    <a:lnTo>
                      <a:pt x="2759782" y="2476500"/>
                    </a:lnTo>
                    <a:lnTo>
                      <a:pt x="2760050" y="2451100"/>
                    </a:lnTo>
                    <a:lnTo>
                      <a:pt x="2760019" y="2425700"/>
                    </a:lnTo>
                    <a:lnTo>
                      <a:pt x="2759641" y="2387600"/>
                    </a:lnTo>
                    <a:lnTo>
                      <a:pt x="2758870" y="2362200"/>
                    </a:lnTo>
                    <a:lnTo>
                      <a:pt x="2757659" y="2336800"/>
                    </a:lnTo>
                    <a:lnTo>
                      <a:pt x="2755963" y="2298700"/>
                    </a:lnTo>
                    <a:lnTo>
                      <a:pt x="2752949" y="2247900"/>
                    </a:lnTo>
                    <a:lnTo>
                      <a:pt x="2750410" y="2197100"/>
                    </a:lnTo>
                    <a:lnTo>
                      <a:pt x="2748326" y="2146300"/>
                    </a:lnTo>
                    <a:lnTo>
                      <a:pt x="2746677" y="2108200"/>
                    </a:lnTo>
                    <a:lnTo>
                      <a:pt x="2745444" y="2057400"/>
                    </a:lnTo>
                    <a:lnTo>
                      <a:pt x="2744607" y="2006600"/>
                    </a:lnTo>
                    <a:lnTo>
                      <a:pt x="2744148" y="1955800"/>
                    </a:lnTo>
                    <a:lnTo>
                      <a:pt x="2744046" y="1905000"/>
                    </a:lnTo>
                    <a:lnTo>
                      <a:pt x="2744282" y="1854200"/>
                    </a:lnTo>
                    <a:lnTo>
                      <a:pt x="2744836" y="1803400"/>
                    </a:lnTo>
                    <a:lnTo>
                      <a:pt x="2745690" y="1752600"/>
                    </a:lnTo>
                    <a:lnTo>
                      <a:pt x="2746823" y="1701800"/>
                    </a:lnTo>
                    <a:lnTo>
                      <a:pt x="2748216" y="1651000"/>
                    </a:lnTo>
                    <a:lnTo>
                      <a:pt x="2749849" y="1600200"/>
                    </a:lnTo>
                    <a:lnTo>
                      <a:pt x="2751704" y="1549400"/>
                    </a:lnTo>
                    <a:lnTo>
                      <a:pt x="2753760" y="1498600"/>
                    </a:lnTo>
                    <a:lnTo>
                      <a:pt x="2755998" y="1447800"/>
                    </a:lnTo>
                    <a:lnTo>
                      <a:pt x="2758398" y="1397000"/>
                    </a:lnTo>
                    <a:lnTo>
                      <a:pt x="2760942" y="1346200"/>
                    </a:lnTo>
                    <a:lnTo>
                      <a:pt x="2763609" y="1295400"/>
                    </a:lnTo>
                    <a:lnTo>
                      <a:pt x="2767287" y="1231900"/>
                    </a:lnTo>
                    <a:lnTo>
                      <a:pt x="2769082" y="1193800"/>
                    </a:lnTo>
                    <a:lnTo>
                      <a:pt x="2770806" y="1168400"/>
                    </a:lnTo>
                    <a:lnTo>
                      <a:pt x="2772426" y="1130300"/>
                    </a:lnTo>
                    <a:lnTo>
                      <a:pt x="2773911" y="1104900"/>
                    </a:lnTo>
                    <a:lnTo>
                      <a:pt x="2775229" y="1066800"/>
                    </a:lnTo>
                    <a:lnTo>
                      <a:pt x="2776349" y="1028700"/>
                    </a:lnTo>
                    <a:lnTo>
                      <a:pt x="2777238" y="1003300"/>
                    </a:lnTo>
                    <a:lnTo>
                      <a:pt x="2777864" y="965200"/>
                    </a:lnTo>
                    <a:lnTo>
                      <a:pt x="2778086" y="939800"/>
                    </a:lnTo>
                    <a:lnTo>
                      <a:pt x="2778086" y="889000"/>
                    </a:lnTo>
                    <a:lnTo>
                      <a:pt x="2777852" y="863600"/>
                    </a:lnTo>
                    <a:lnTo>
                      <a:pt x="2777111" y="825500"/>
                    </a:lnTo>
                    <a:lnTo>
                      <a:pt x="2775949" y="800100"/>
                    </a:lnTo>
                    <a:lnTo>
                      <a:pt x="2774334" y="762000"/>
                    </a:lnTo>
                    <a:lnTo>
                      <a:pt x="2772234" y="723900"/>
                    </a:lnTo>
                    <a:lnTo>
                      <a:pt x="2769618" y="698500"/>
                    </a:lnTo>
                    <a:lnTo>
                      <a:pt x="2766452" y="660400"/>
                    </a:lnTo>
                    <a:lnTo>
                      <a:pt x="2762707" y="622300"/>
                    </a:lnTo>
                    <a:lnTo>
                      <a:pt x="2760599" y="609600"/>
                    </a:lnTo>
                    <a:lnTo>
                      <a:pt x="2758926" y="584200"/>
                    </a:lnTo>
                    <a:lnTo>
                      <a:pt x="2757644" y="558800"/>
                    </a:lnTo>
                    <a:lnTo>
                      <a:pt x="2756710" y="546100"/>
                    </a:lnTo>
                    <a:lnTo>
                      <a:pt x="2756082" y="520700"/>
                    </a:lnTo>
                    <a:lnTo>
                      <a:pt x="2755716" y="508000"/>
                    </a:lnTo>
                    <a:lnTo>
                      <a:pt x="2755570" y="482600"/>
                    </a:lnTo>
                    <a:lnTo>
                      <a:pt x="2755601" y="457200"/>
                    </a:lnTo>
                    <a:lnTo>
                      <a:pt x="2755764" y="444500"/>
                    </a:lnTo>
                    <a:lnTo>
                      <a:pt x="2756019" y="419100"/>
                    </a:lnTo>
                    <a:lnTo>
                      <a:pt x="2756627" y="381000"/>
                    </a:lnTo>
                    <a:lnTo>
                      <a:pt x="2756895" y="355600"/>
                    </a:lnTo>
                    <a:lnTo>
                      <a:pt x="2757082" y="330200"/>
                    </a:lnTo>
                    <a:lnTo>
                      <a:pt x="2757038" y="292100"/>
                    </a:lnTo>
                    <a:lnTo>
                      <a:pt x="2756723" y="266700"/>
                    </a:lnTo>
                    <a:lnTo>
                      <a:pt x="2756154" y="254000"/>
                    </a:lnTo>
                    <a:lnTo>
                      <a:pt x="2755288" y="228600"/>
                    </a:lnTo>
                    <a:lnTo>
                      <a:pt x="2754084" y="215900"/>
                    </a:lnTo>
                    <a:lnTo>
                      <a:pt x="2749565" y="203200"/>
                    </a:lnTo>
                    <a:lnTo>
                      <a:pt x="2746337" y="203200"/>
                    </a:lnTo>
                    <a:lnTo>
                      <a:pt x="2744172" y="190500"/>
                    </a:lnTo>
                    <a:lnTo>
                      <a:pt x="2742839" y="190500"/>
                    </a:lnTo>
                    <a:lnTo>
                      <a:pt x="2742112" y="177800"/>
                    </a:lnTo>
                    <a:lnTo>
                      <a:pt x="2741760" y="165100"/>
                    </a:lnTo>
                    <a:lnTo>
                      <a:pt x="2741554" y="152400"/>
                    </a:lnTo>
                    <a:lnTo>
                      <a:pt x="2741267" y="139700"/>
                    </a:lnTo>
                    <a:lnTo>
                      <a:pt x="2737622" y="101600"/>
                    </a:lnTo>
                    <a:lnTo>
                      <a:pt x="2724997" y="63500"/>
                    </a:lnTo>
                    <a:lnTo>
                      <a:pt x="2708540" y="38100"/>
                    </a:lnTo>
                    <a:lnTo>
                      <a:pt x="2697213" y="38100"/>
                    </a:lnTo>
                    <a:lnTo>
                      <a:pt x="2683515" y="25400"/>
                    </a:lnTo>
                    <a:lnTo>
                      <a:pt x="1880509" y="25400"/>
                    </a:lnTo>
                    <a:lnTo>
                      <a:pt x="1730339" y="12700"/>
                    </a:lnTo>
                    <a:lnTo>
                      <a:pt x="736454" y="12700"/>
                    </a:lnTo>
                    <a:lnTo>
                      <a:pt x="634372" y="0"/>
                    </a:lnTo>
                    <a:close/>
                  </a:path>
                </a:pathLst>
              </a:custGeom>
              <a:solidFill>
                <a:srgbClr val="E5E6E7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20" name="object 44"/>
              <p:cNvSpPr/>
              <p:nvPr/>
            </p:nvSpPr>
            <p:spPr>
              <a:xfrm rot="9698596">
                <a:off x="4186011" y="2563013"/>
                <a:ext cx="827463" cy="534387"/>
              </a:xfrm>
              <a:custGeom>
                <a:avLst/>
                <a:gdLst/>
                <a:ahLst/>
                <a:cxnLst/>
                <a:rect l="l" t="t" r="r" b="b"/>
                <a:pathLst>
                  <a:path w="466725" h="395604">
                    <a:moveTo>
                      <a:pt x="79138" y="212580"/>
                    </a:moveTo>
                    <a:lnTo>
                      <a:pt x="53256" y="212580"/>
                    </a:lnTo>
                    <a:lnTo>
                      <a:pt x="63896" y="224485"/>
                    </a:lnTo>
                    <a:lnTo>
                      <a:pt x="97419" y="258430"/>
                    </a:lnTo>
                    <a:lnTo>
                      <a:pt x="133152" y="289432"/>
                    </a:lnTo>
                    <a:lnTo>
                      <a:pt x="170853" y="317112"/>
                    </a:lnTo>
                    <a:lnTo>
                      <a:pt x="210280" y="341091"/>
                    </a:lnTo>
                    <a:lnTo>
                      <a:pt x="251188" y="360992"/>
                    </a:lnTo>
                    <a:lnTo>
                      <a:pt x="293386" y="376451"/>
                    </a:lnTo>
                    <a:lnTo>
                      <a:pt x="332531" y="386289"/>
                    </a:lnTo>
                    <a:lnTo>
                      <a:pt x="396573" y="394380"/>
                    </a:lnTo>
                    <a:lnTo>
                      <a:pt x="422661" y="395401"/>
                    </a:lnTo>
                    <a:lnTo>
                      <a:pt x="434398" y="394032"/>
                    </a:lnTo>
                    <a:lnTo>
                      <a:pt x="444630" y="390725"/>
                    </a:lnTo>
                    <a:lnTo>
                      <a:pt x="453170" y="382513"/>
                    </a:lnTo>
                    <a:lnTo>
                      <a:pt x="454772" y="377627"/>
                    </a:lnTo>
                    <a:lnTo>
                      <a:pt x="401716" y="377627"/>
                    </a:lnTo>
                    <a:lnTo>
                      <a:pt x="388527" y="377246"/>
                    </a:lnTo>
                    <a:lnTo>
                      <a:pt x="350519" y="373638"/>
                    </a:lnTo>
                    <a:lnTo>
                      <a:pt x="302543" y="363278"/>
                    </a:lnTo>
                    <a:lnTo>
                      <a:pt x="263190" y="349396"/>
                    </a:lnTo>
                    <a:lnTo>
                      <a:pt x="223260" y="330605"/>
                    </a:lnTo>
                    <a:lnTo>
                      <a:pt x="185300" y="307985"/>
                    </a:lnTo>
                    <a:lnTo>
                      <a:pt x="149393" y="281664"/>
                    </a:lnTo>
                    <a:lnTo>
                      <a:pt x="115379" y="251525"/>
                    </a:lnTo>
                    <a:lnTo>
                      <a:pt x="84068" y="218420"/>
                    </a:lnTo>
                    <a:lnTo>
                      <a:pt x="79138" y="212580"/>
                    </a:lnTo>
                    <a:close/>
                  </a:path>
                  <a:path w="466725" h="395604">
                    <a:moveTo>
                      <a:pt x="466519" y="229400"/>
                    </a:moveTo>
                    <a:lnTo>
                      <a:pt x="454164" y="229400"/>
                    </a:lnTo>
                    <a:lnTo>
                      <a:pt x="449040" y="305427"/>
                    </a:lnTo>
                    <a:lnTo>
                      <a:pt x="448435" y="320171"/>
                    </a:lnTo>
                    <a:lnTo>
                      <a:pt x="448242" y="333532"/>
                    </a:lnTo>
                    <a:lnTo>
                      <a:pt x="447850" y="347610"/>
                    </a:lnTo>
                    <a:lnTo>
                      <a:pt x="415207" y="377586"/>
                    </a:lnTo>
                    <a:lnTo>
                      <a:pt x="401716" y="377627"/>
                    </a:lnTo>
                    <a:lnTo>
                      <a:pt x="454772" y="377627"/>
                    </a:lnTo>
                    <a:lnTo>
                      <a:pt x="457050" y="370675"/>
                    </a:lnTo>
                    <a:lnTo>
                      <a:pt x="458270" y="357061"/>
                    </a:lnTo>
                    <a:lnTo>
                      <a:pt x="460924" y="314484"/>
                    </a:lnTo>
                    <a:lnTo>
                      <a:pt x="466519" y="229400"/>
                    </a:lnTo>
                    <a:close/>
                  </a:path>
                  <a:path w="466725" h="395604">
                    <a:moveTo>
                      <a:pt x="106057" y="138048"/>
                    </a:moveTo>
                    <a:lnTo>
                      <a:pt x="100342" y="145973"/>
                    </a:lnTo>
                    <a:lnTo>
                      <a:pt x="104571" y="151104"/>
                    </a:lnTo>
                    <a:lnTo>
                      <a:pt x="118927" y="167437"/>
                    </a:lnTo>
                    <a:lnTo>
                      <a:pt x="149626" y="196249"/>
                    </a:lnTo>
                    <a:lnTo>
                      <a:pt x="182586" y="219895"/>
                    </a:lnTo>
                    <a:lnTo>
                      <a:pt x="217332" y="238344"/>
                    </a:lnTo>
                    <a:lnTo>
                      <a:pt x="253395" y="251564"/>
                    </a:lnTo>
                    <a:lnTo>
                      <a:pt x="308922" y="261521"/>
                    </a:lnTo>
                    <a:lnTo>
                      <a:pt x="327578" y="262191"/>
                    </a:lnTo>
                    <a:lnTo>
                      <a:pt x="346302" y="261521"/>
                    </a:lnTo>
                    <a:lnTo>
                      <a:pt x="364823" y="259523"/>
                    </a:lnTo>
                    <a:lnTo>
                      <a:pt x="383159" y="256202"/>
                    </a:lnTo>
                    <a:lnTo>
                      <a:pt x="401361" y="251525"/>
                    </a:lnTo>
                    <a:lnTo>
                      <a:pt x="416212" y="246539"/>
                    </a:lnTo>
                    <a:lnTo>
                      <a:pt x="320490" y="246539"/>
                    </a:lnTo>
                    <a:lnTo>
                      <a:pt x="302764" y="245348"/>
                    </a:lnTo>
                    <a:lnTo>
                      <a:pt x="250098" y="234417"/>
                    </a:lnTo>
                    <a:lnTo>
                      <a:pt x="199150" y="212801"/>
                    </a:lnTo>
                    <a:lnTo>
                      <a:pt x="166743" y="192677"/>
                    </a:lnTo>
                    <a:lnTo>
                      <a:pt x="136004" y="168137"/>
                    </a:lnTo>
                    <a:lnTo>
                      <a:pt x="121373" y="154254"/>
                    </a:lnTo>
                    <a:lnTo>
                      <a:pt x="139214" y="143586"/>
                    </a:lnTo>
                    <a:lnTo>
                      <a:pt x="111150" y="143586"/>
                    </a:lnTo>
                    <a:lnTo>
                      <a:pt x="110490" y="142887"/>
                    </a:lnTo>
                    <a:lnTo>
                      <a:pt x="106057" y="138048"/>
                    </a:lnTo>
                    <a:close/>
                  </a:path>
                  <a:path w="466725" h="395604">
                    <a:moveTo>
                      <a:pt x="5842" y="0"/>
                    </a:moveTo>
                    <a:lnTo>
                      <a:pt x="0" y="3987"/>
                    </a:lnTo>
                    <a:lnTo>
                      <a:pt x="36550" y="257149"/>
                    </a:lnTo>
                    <a:lnTo>
                      <a:pt x="46177" y="259435"/>
                    </a:lnTo>
                    <a:lnTo>
                      <a:pt x="53256" y="212580"/>
                    </a:lnTo>
                    <a:lnTo>
                      <a:pt x="79138" y="212580"/>
                    </a:lnTo>
                    <a:lnTo>
                      <a:pt x="73757" y="206184"/>
                    </a:lnTo>
                    <a:lnTo>
                      <a:pt x="41579" y="206184"/>
                    </a:lnTo>
                    <a:lnTo>
                      <a:pt x="16179" y="30207"/>
                    </a:lnTo>
                    <a:lnTo>
                      <a:pt x="50339" y="30207"/>
                    </a:lnTo>
                    <a:lnTo>
                      <a:pt x="38503" y="22430"/>
                    </a:lnTo>
                    <a:lnTo>
                      <a:pt x="27827" y="15249"/>
                    </a:lnTo>
                    <a:lnTo>
                      <a:pt x="17194" y="7944"/>
                    </a:lnTo>
                    <a:lnTo>
                      <a:pt x="5842" y="0"/>
                    </a:lnTo>
                    <a:close/>
                  </a:path>
                  <a:path w="466725" h="395604">
                    <a:moveTo>
                      <a:pt x="458858" y="209517"/>
                    </a:moveTo>
                    <a:lnTo>
                      <a:pt x="408365" y="233349"/>
                    </a:lnTo>
                    <a:lnTo>
                      <a:pt x="355927" y="245142"/>
                    </a:lnTo>
                    <a:lnTo>
                      <a:pt x="320490" y="246539"/>
                    </a:lnTo>
                    <a:lnTo>
                      <a:pt x="416212" y="246539"/>
                    </a:lnTo>
                    <a:lnTo>
                      <a:pt x="419302" y="245502"/>
                    </a:lnTo>
                    <a:lnTo>
                      <a:pt x="436922" y="238128"/>
                    </a:lnTo>
                    <a:lnTo>
                      <a:pt x="454164" y="229400"/>
                    </a:lnTo>
                    <a:lnTo>
                      <a:pt x="466519" y="229400"/>
                    </a:lnTo>
                    <a:lnTo>
                      <a:pt x="466447" y="228377"/>
                    </a:lnTo>
                    <a:lnTo>
                      <a:pt x="464794" y="212544"/>
                    </a:lnTo>
                    <a:lnTo>
                      <a:pt x="458858" y="209517"/>
                    </a:lnTo>
                    <a:close/>
                  </a:path>
                  <a:path w="466725" h="395604">
                    <a:moveTo>
                      <a:pt x="51473" y="177190"/>
                    </a:moveTo>
                    <a:lnTo>
                      <a:pt x="45491" y="180314"/>
                    </a:lnTo>
                    <a:lnTo>
                      <a:pt x="41579" y="206184"/>
                    </a:lnTo>
                    <a:lnTo>
                      <a:pt x="73757" y="206184"/>
                    </a:lnTo>
                    <a:lnTo>
                      <a:pt x="64304" y="194334"/>
                    </a:lnTo>
                    <a:lnTo>
                      <a:pt x="54813" y="181749"/>
                    </a:lnTo>
                    <a:lnTo>
                      <a:pt x="51473" y="177190"/>
                    </a:lnTo>
                    <a:close/>
                  </a:path>
                  <a:path w="466725" h="395604">
                    <a:moveTo>
                      <a:pt x="50339" y="30207"/>
                    </a:moveTo>
                    <a:lnTo>
                      <a:pt x="16179" y="30207"/>
                    </a:lnTo>
                    <a:lnTo>
                      <a:pt x="81454" y="67683"/>
                    </a:lnTo>
                    <a:lnTo>
                      <a:pt x="114960" y="86442"/>
                    </a:lnTo>
                    <a:lnTo>
                      <a:pt x="137577" y="98664"/>
                    </a:lnTo>
                    <a:lnTo>
                      <a:pt x="148962" y="104642"/>
                    </a:lnTo>
                    <a:lnTo>
                      <a:pt x="163169" y="111912"/>
                    </a:lnTo>
                    <a:lnTo>
                      <a:pt x="112153" y="142405"/>
                    </a:lnTo>
                    <a:lnTo>
                      <a:pt x="111594" y="142976"/>
                    </a:lnTo>
                    <a:lnTo>
                      <a:pt x="111150" y="143586"/>
                    </a:lnTo>
                    <a:lnTo>
                      <a:pt x="139214" y="143586"/>
                    </a:lnTo>
                    <a:lnTo>
                      <a:pt x="185940" y="115646"/>
                    </a:lnTo>
                    <a:lnTo>
                      <a:pt x="185432" y="106578"/>
                    </a:lnTo>
                    <a:lnTo>
                      <a:pt x="170001" y="98950"/>
                    </a:lnTo>
                    <a:lnTo>
                      <a:pt x="158804" y="93255"/>
                    </a:lnTo>
                    <a:lnTo>
                      <a:pt x="114450" y="69235"/>
                    </a:lnTo>
                    <a:lnTo>
                      <a:pt x="70792" y="43232"/>
                    </a:lnTo>
                    <a:lnTo>
                      <a:pt x="59986" y="36422"/>
                    </a:lnTo>
                    <a:lnTo>
                      <a:pt x="50339" y="30207"/>
                    </a:lnTo>
                    <a:close/>
                  </a:path>
                </a:pathLst>
              </a:custGeom>
              <a:solidFill>
                <a:srgbClr val="FF8200"/>
              </a:solidFill>
            </p:spPr>
            <p:txBody>
              <a:bodyPr wrap="square" lIns="0" tIns="0" rIns="0" bIns="0" rtlCol="0"/>
              <a:lstStyle/>
              <a:p>
                <a:endParaRPr sz="2400">
                  <a:latin typeface="+mj-lt"/>
                </a:endParaRPr>
              </a:p>
            </p:txBody>
          </p:sp>
          <p:sp>
            <p:nvSpPr>
              <p:cNvPr id="19" name="object 31"/>
              <p:cNvSpPr txBox="1"/>
              <p:nvPr/>
            </p:nvSpPr>
            <p:spPr>
              <a:xfrm>
                <a:off x="5393460" y="1291944"/>
                <a:ext cx="3210988" cy="2259657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>
                  <a:spcBef>
                    <a:spcPts val="600"/>
                  </a:spcBef>
                </a:pPr>
                <a:r>
                  <a:rPr lang="en-GB" sz="1467" spc="8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What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does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look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like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your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District/County?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154089" indent="-120224">
                  <a:lnSpc>
                    <a:spcPct val="104900"/>
                  </a:lnSpc>
                  <a:spcBef>
                    <a:spcPts val="633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More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YLs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Groups,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supporting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delivery</a:t>
                </a:r>
                <a:r>
                  <a:rPr lang="en-GB"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of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Scouting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36406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More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people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continue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Scouting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when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they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reach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18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years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old,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Network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members,</a:t>
                </a:r>
                <a:r>
                  <a:rPr lang="en-GB" sz="1467" spc="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Section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Leaders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managers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Scouting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264153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YL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training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taken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into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consideration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when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completing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adult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training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130383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1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supportive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AAC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0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appoints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10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on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aptitude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and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doesn</a:t>
                </a:r>
                <a:r>
                  <a:rPr lang="en-GB"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’t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disqualify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due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age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marR="209121" indent="-120224">
                  <a:lnSpc>
                    <a:spcPct val="104900"/>
                  </a:lnSpc>
                  <a:spcBef>
                    <a:spcPts val="152"/>
                  </a:spcBef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Opportunities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for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9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young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people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develop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4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leadership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skills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are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provided</a:t>
                </a:r>
                <a:endParaRPr lang="en-GB" sz="1467" dirty="0">
                  <a:latin typeface="+mj-lt"/>
                  <a:cs typeface="Trebuchet MS"/>
                </a:endParaRPr>
              </a:p>
            </p:txBody>
          </p:sp>
          <p:sp>
            <p:nvSpPr>
              <p:cNvPr id="24" name="object 33"/>
              <p:cNvSpPr txBox="1"/>
              <p:nvPr/>
            </p:nvSpPr>
            <p:spPr>
              <a:xfrm>
                <a:off x="5392018" y="3789040"/>
                <a:ext cx="3207178" cy="1032879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/>
              <a:p>
                <a:pPr marL="16933" marR="6773">
                  <a:lnSpc>
                    <a:spcPct val="104900"/>
                  </a:lnSpc>
                </a:pPr>
                <a:r>
                  <a:rPr lang="en-GB" sz="1467" spc="1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Who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should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the YC be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8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working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with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5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to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make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this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60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</a:t>
                </a:r>
                <a:r>
                  <a:rPr lang="en-GB" sz="1467" spc="-1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 </a:t>
                </a:r>
                <a:r>
                  <a:rPr lang="en-GB" sz="1467" spc="33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reality?</a:t>
                </a:r>
                <a:endParaRPr lang="en-GB" sz="1467" dirty="0">
                  <a:latin typeface="+mj-lt"/>
                  <a:cs typeface="Trebuchet MS"/>
                </a:endParaRPr>
              </a:p>
              <a:p>
                <a:pPr marL="137157" indent="-120224"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Explorer Scout Leaders and YL Leaders</a:t>
                </a:r>
              </a:p>
              <a:p>
                <a:pPr marL="137157" indent="-120224"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DSNC</a:t>
                </a:r>
              </a:p>
              <a:p>
                <a:pPr marL="137157" indent="-120224"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AAC and AAC Chair</a:t>
                </a:r>
              </a:p>
              <a:p>
                <a:pPr marL="137157" indent="-120224">
                  <a:buClr>
                    <a:srgbClr val="6D6E71"/>
                  </a:buClr>
                  <a:buFont typeface="Trebuchet MS"/>
                  <a:buChar char="•"/>
                  <a:tabLst>
                    <a:tab pos="138003" algn="l"/>
                  </a:tabLst>
                </a:pPr>
                <a:r>
                  <a:rPr lang="en-GB" sz="1467" spc="27" dirty="0">
                    <a:solidFill>
                      <a:srgbClr val="6D6E71"/>
                    </a:solidFill>
                    <a:latin typeface="+mj-lt"/>
                    <a:cs typeface="Trebuchet MS"/>
                  </a:rPr>
                  <a:t>Training team/ TAs</a:t>
                </a:r>
              </a:p>
            </p:txBody>
          </p:sp>
        </p:grpSp>
        <p:sp>
          <p:nvSpPr>
            <p:cNvPr id="16" name="object 36"/>
            <p:cNvSpPr txBox="1"/>
            <p:nvPr/>
          </p:nvSpPr>
          <p:spPr>
            <a:xfrm>
              <a:off x="2647017" y="1630020"/>
              <a:ext cx="4424865" cy="3511282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7780"/>
              <a:r>
                <a:rPr sz="2667" b="1" spc="33" dirty="0">
                  <a:solidFill>
                    <a:srgbClr val="FFFFFF"/>
                  </a:solidFill>
                  <a:latin typeface="+mj-lt"/>
                  <a:cs typeface="TheSerif HP9 Black"/>
                </a:rPr>
                <a:t>LEADERS</a:t>
              </a:r>
              <a:r>
                <a:rPr sz="2667" b="1" spc="60" dirty="0">
                  <a:solidFill>
                    <a:srgbClr val="FFFFFF"/>
                  </a:solidFill>
                  <a:latin typeface="+mj-lt"/>
                  <a:cs typeface="TheSerif HP9 Black"/>
                </a:rPr>
                <a:t>HI</a:t>
              </a:r>
              <a:r>
                <a:rPr sz="2667" b="1" spc="20" dirty="0">
                  <a:solidFill>
                    <a:srgbClr val="FFFFFF"/>
                  </a:solidFill>
                  <a:latin typeface="+mj-lt"/>
                  <a:cs typeface="TheSerif HP9 Black"/>
                </a:rPr>
                <a:t>P</a:t>
              </a:r>
              <a:r>
                <a:rPr sz="2667" b="1" spc="7" dirty="0">
                  <a:solidFill>
                    <a:srgbClr val="FFFFFF"/>
                  </a:solidFill>
                  <a:latin typeface="+mj-lt"/>
                  <a:cs typeface="TheSerif HP9 Black"/>
                </a:rPr>
                <a:t>:</a:t>
              </a:r>
              <a:endParaRPr sz="2667" dirty="0">
                <a:latin typeface="+mj-lt"/>
                <a:cs typeface="TheSerif HP9 Black"/>
              </a:endParaRPr>
            </a:p>
            <a:p>
              <a:pPr marL="16933" marR="63498">
                <a:lnSpc>
                  <a:spcPct val="104900"/>
                </a:lnSpc>
                <a:spcBef>
                  <a:spcPts val="540"/>
                </a:spcBef>
              </a:pP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Objective: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By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2020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Explorer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Scouts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Scout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73" dirty="0">
                  <a:solidFill>
                    <a:srgbClr val="FFFFFF"/>
                  </a:solidFill>
                  <a:latin typeface="+mj-lt"/>
                  <a:cs typeface="Trebuchet MS"/>
                </a:rPr>
                <a:t>Network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members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have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opportunity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80" dirty="0">
                  <a:solidFill>
                    <a:srgbClr val="FFFFFF"/>
                  </a:solidFill>
                  <a:latin typeface="+mj-lt"/>
                  <a:cs typeface="Trebuchet MS"/>
                </a:rPr>
                <a:t>and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33" dirty="0">
                  <a:solidFill>
                    <a:srgbClr val="FFFFFF"/>
                  </a:solidFill>
                  <a:latin typeface="+mj-lt"/>
                  <a:cs typeface="Trebuchet MS"/>
                </a:rPr>
                <a:t>are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3" dirty="0">
                  <a:solidFill>
                    <a:srgbClr val="FFFFFF"/>
                  </a:solidFill>
                  <a:latin typeface="+mj-lt"/>
                  <a:cs typeface="Trebuchet MS"/>
                </a:rPr>
                <a:t>actively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encouraged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to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take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100" dirty="0">
                  <a:solidFill>
                    <a:srgbClr val="FFFFFF"/>
                  </a:solidFill>
                  <a:latin typeface="+mj-lt"/>
                  <a:cs typeface="Trebuchet MS"/>
                </a:rPr>
                <a:t>on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Leadership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roles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Scouting.</a:t>
              </a:r>
              <a:endParaRPr sz="1600" dirty="0">
                <a:latin typeface="+mj-lt"/>
                <a:cs typeface="Trebuchet MS"/>
              </a:endParaRPr>
            </a:p>
            <a:p>
              <a:pPr marL="16933">
                <a:spcBef>
                  <a:spcPts val="693"/>
                </a:spcBef>
              </a:pPr>
              <a:r>
                <a:rPr sz="1600" b="1" spc="40" dirty="0">
                  <a:solidFill>
                    <a:srgbClr val="FFFFFF"/>
                  </a:solidFill>
                  <a:latin typeface="+mj-lt"/>
                  <a:cs typeface="Trebuchet MS"/>
                </a:rPr>
                <a:t>National</a:t>
              </a:r>
              <a:r>
                <a:rPr sz="1600" b="1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b="1" dirty="0">
                  <a:solidFill>
                    <a:srgbClr val="FFFFFF"/>
                  </a:solidFill>
                  <a:latin typeface="+mj-lt"/>
                  <a:cs typeface="Trebuchet MS"/>
                </a:rPr>
                <a:t>action:</a:t>
              </a:r>
              <a:endParaRPr sz="1600" dirty="0">
                <a:latin typeface="+mj-lt"/>
                <a:cs typeface="Trebuchet MS"/>
              </a:endParaRPr>
            </a:p>
            <a:p>
              <a:pPr marL="137157" marR="6773" indent="-120224">
                <a:lnSpc>
                  <a:spcPct val="104900"/>
                </a:lnSpc>
                <a:spcBef>
                  <a:spcPts val="63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Reviewing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the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7" dirty="0">
                  <a:solidFill>
                    <a:srgbClr val="FFFFFF"/>
                  </a:solidFill>
                  <a:latin typeface="+mj-lt"/>
                  <a:cs typeface="Trebuchet MS"/>
                </a:rPr>
                <a:t>appointment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process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53" dirty="0">
                  <a:solidFill>
                    <a:srgbClr val="FFFFFF"/>
                  </a:solidFill>
                  <a:latin typeface="+mj-lt"/>
                  <a:cs typeface="Trebuchet MS"/>
                </a:rPr>
                <a:t>for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adult</a:t>
              </a:r>
              <a:r>
                <a:rPr sz="1600" spc="27" dirty="0">
                  <a:solidFill>
                    <a:srgbClr val="FFFFFF"/>
                  </a:solidFill>
                  <a:latin typeface="+mj-lt"/>
                  <a:cs typeface="Trebuchet MS"/>
                </a:rPr>
                <a:t> roles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47" dirty="0">
                  <a:solidFill>
                    <a:srgbClr val="FFFFFF"/>
                  </a:solidFill>
                  <a:latin typeface="+mj-lt"/>
                  <a:cs typeface="Trebuchet MS"/>
                </a:rPr>
                <a:t>in</a:t>
              </a:r>
              <a:r>
                <a:rPr sz="1600" spc="-13" dirty="0">
                  <a:solidFill>
                    <a:srgbClr val="FFFFFF"/>
                  </a:solidFill>
                  <a:latin typeface="+mj-lt"/>
                  <a:cs typeface="Trebuchet MS"/>
                </a:rPr>
                <a:t> </a:t>
              </a:r>
              <a:r>
                <a:rPr sz="1600" spc="60" dirty="0">
                  <a:solidFill>
                    <a:srgbClr val="FFFFFF"/>
                  </a:solidFill>
                  <a:latin typeface="+mj-lt"/>
                  <a:cs typeface="Trebuchet MS"/>
                </a:rPr>
                <a:t>Scouting</a:t>
              </a:r>
              <a:endParaRPr sz="1600" dirty="0">
                <a:latin typeface="+mj-lt"/>
                <a:cs typeface="Trebuchet MS"/>
              </a:endParaRPr>
            </a:p>
            <a:p>
              <a:pPr marL="137157" marR="45719" indent="-120224">
                <a:lnSpc>
                  <a:spcPct val="104900"/>
                </a:lnSpc>
                <a:spcBef>
                  <a:spcPts val="313"/>
                </a:spcBef>
                <a:buClr>
                  <a:srgbClr val="FFFFFF"/>
                </a:buClr>
                <a:buFont typeface="Trebuchet MS"/>
                <a:buChar char="•"/>
                <a:tabLst>
                  <a:tab pos="138003" algn="l"/>
                </a:tabLst>
              </a:pP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Investigating and changing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,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 where necessary</a:t>
              </a:r>
              <a:r>
                <a:rPr lang="en-GB"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,</a:t>
              </a:r>
              <a:r>
                <a:rPr sz="1600" spc="40" dirty="0">
                  <a:solidFill>
                    <a:srgbClr val="FFFFFF"/>
                  </a:solidFill>
                  <a:latin typeface="+mj-lt"/>
                  <a:cs typeface="Trebuchet MS"/>
                </a:rPr>
                <a:t> the transition at 18 into Network, leadership roles or management roles in partnership with the Programme team</a:t>
              </a: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j-lt"/>
              </a:rPr>
              <a:t>Youth Shaped Scouting</a:t>
            </a:r>
          </a:p>
        </p:txBody>
      </p:sp>
    </p:spTree>
    <p:extLst>
      <p:ext uri="{BB962C8B-B14F-4D97-AF65-F5344CB8AC3E}">
        <p14:creationId xmlns:p14="http://schemas.microsoft.com/office/powerpoint/2010/main" val="4008260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outs 1">
      <a:dk1>
        <a:srgbClr val="000000"/>
      </a:dk1>
      <a:lt1>
        <a:srgbClr val="FFFFFF"/>
      </a:lt1>
      <a:dk2>
        <a:srgbClr val="7414DC"/>
      </a:dk2>
      <a:lt2>
        <a:srgbClr val="00B8A4"/>
      </a:lt2>
      <a:accent1>
        <a:srgbClr val="ED4024"/>
      </a:accent1>
      <a:accent2>
        <a:srgbClr val="26B756"/>
      </a:accent2>
      <a:accent3>
        <a:srgbClr val="006EE0"/>
      </a:accent3>
      <a:accent4>
        <a:srgbClr val="FFB4E5"/>
      </a:accent4>
      <a:accent5>
        <a:srgbClr val="003A82"/>
      </a:accent5>
      <a:accent6>
        <a:srgbClr val="FFE627"/>
      </a:accent6>
      <a:hlink>
        <a:srgbClr val="00B8B8"/>
      </a:hlink>
      <a:folHlink>
        <a:srgbClr val="7414DC"/>
      </a:folHlink>
    </a:clrScheme>
    <a:fontScheme name="Scouts">
      <a:majorFont>
        <a:latin typeface="Nunito Sans"/>
        <a:ea typeface=""/>
        <a:cs typeface=""/>
      </a:majorFont>
      <a:minorFont>
        <a:latin typeface="Nunit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0C2E837A-93CF-2445-80D9-258CB17CB39E}" vid="{0C1A7706-C754-5344-A59B-4ACFEA5868B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Scout PowerPoint V2</Template>
  <TotalTime>153</TotalTime>
  <Words>1511</Words>
  <Application>Microsoft Office PowerPoint</Application>
  <PresentationFormat>Custom</PresentationFormat>
  <Paragraphs>247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Nunito Sans</vt:lpstr>
      <vt:lpstr>Nunito Sans Black</vt:lpstr>
      <vt:lpstr>Nunito Sans ExtraBold</vt:lpstr>
      <vt:lpstr>Trebuchet MS</vt:lpstr>
      <vt:lpstr>Office Theme</vt:lpstr>
      <vt:lpstr>Youth Shaped Scouting</vt:lpstr>
      <vt:lpstr>Mark Ireland County Youth Commissioner 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  <vt:lpstr>Youth Shaped Scouting</vt:lpstr>
    </vt:vector>
  </TitlesOfParts>
  <Company>The Scout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Bianca Cole</dc:creator>
  <cp:lastModifiedBy>Mark Ireland</cp:lastModifiedBy>
  <cp:revision>32</cp:revision>
  <dcterms:created xsi:type="dcterms:W3CDTF">2018-05-09T14:06:25Z</dcterms:created>
  <dcterms:modified xsi:type="dcterms:W3CDTF">2019-02-05T22:55:16Z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2018-02-16T00:00:00Z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2018-02-18T00:00:00Z</vt:filetime>
  </property>
</Properties>
</file>